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6C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1" d="100"/>
          <a:sy n="111" d="100"/>
        </p:scale>
        <p:origin x="-1560"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4E4131-E960-DD49-A593-9FD7EA5A4576}" type="datetimeFigureOut">
              <a:rPr lang="en-US" smtClean="0"/>
              <a:t>30/07/15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D5C87-3EB2-5447-B32E-FD0116586FD8}" type="slidenum">
              <a:rPr lang="en-US" smtClean="0"/>
              <a:t>‹#›</a:t>
            </a:fld>
            <a:endParaRPr lang="en-US"/>
          </a:p>
        </p:txBody>
      </p:sp>
    </p:spTree>
    <p:extLst>
      <p:ext uri="{BB962C8B-B14F-4D97-AF65-F5344CB8AC3E}">
        <p14:creationId xmlns:p14="http://schemas.microsoft.com/office/powerpoint/2010/main" val="2367794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4E4131-E960-DD49-A593-9FD7EA5A4576}" type="datetimeFigureOut">
              <a:rPr lang="en-US" smtClean="0"/>
              <a:t>30/07/15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D5C87-3EB2-5447-B32E-FD0116586FD8}" type="slidenum">
              <a:rPr lang="en-US" smtClean="0"/>
              <a:t>‹#›</a:t>
            </a:fld>
            <a:endParaRPr lang="en-US"/>
          </a:p>
        </p:txBody>
      </p:sp>
    </p:spTree>
    <p:extLst>
      <p:ext uri="{BB962C8B-B14F-4D97-AF65-F5344CB8AC3E}">
        <p14:creationId xmlns:p14="http://schemas.microsoft.com/office/powerpoint/2010/main" val="2089622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4E4131-E960-DD49-A593-9FD7EA5A4576}" type="datetimeFigureOut">
              <a:rPr lang="en-US" smtClean="0"/>
              <a:t>30/07/15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D5C87-3EB2-5447-B32E-FD0116586FD8}" type="slidenum">
              <a:rPr lang="en-US" smtClean="0"/>
              <a:t>‹#›</a:t>
            </a:fld>
            <a:endParaRPr lang="en-US"/>
          </a:p>
        </p:txBody>
      </p:sp>
    </p:spTree>
    <p:extLst>
      <p:ext uri="{BB962C8B-B14F-4D97-AF65-F5344CB8AC3E}">
        <p14:creationId xmlns:p14="http://schemas.microsoft.com/office/powerpoint/2010/main" val="3263699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4E4131-E960-DD49-A593-9FD7EA5A4576}" type="datetimeFigureOut">
              <a:rPr lang="en-US" smtClean="0"/>
              <a:t>30/07/15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D5C87-3EB2-5447-B32E-FD0116586FD8}" type="slidenum">
              <a:rPr lang="en-US" smtClean="0"/>
              <a:t>‹#›</a:t>
            </a:fld>
            <a:endParaRPr lang="en-US"/>
          </a:p>
        </p:txBody>
      </p:sp>
    </p:spTree>
    <p:extLst>
      <p:ext uri="{BB962C8B-B14F-4D97-AF65-F5344CB8AC3E}">
        <p14:creationId xmlns:p14="http://schemas.microsoft.com/office/powerpoint/2010/main" val="1017686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4E4131-E960-DD49-A593-9FD7EA5A4576}" type="datetimeFigureOut">
              <a:rPr lang="en-US" smtClean="0"/>
              <a:t>30/07/15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D5C87-3EB2-5447-B32E-FD0116586FD8}" type="slidenum">
              <a:rPr lang="en-US" smtClean="0"/>
              <a:t>‹#›</a:t>
            </a:fld>
            <a:endParaRPr lang="en-US"/>
          </a:p>
        </p:txBody>
      </p:sp>
    </p:spTree>
    <p:extLst>
      <p:ext uri="{BB962C8B-B14F-4D97-AF65-F5344CB8AC3E}">
        <p14:creationId xmlns:p14="http://schemas.microsoft.com/office/powerpoint/2010/main" val="344090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4E4131-E960-DD49-A593-9FD7EA5A4576}" type="datetimeFigureOut">
              <a:rPr lang="en-US" smtClean="0"/>
              <a:t>30/07/15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D5C87-3EB2-5447-B32E-FD0116586FD8}" type="slidenum">
              <a:rPr lang="en-US" smtClean="0"/>
              <a:t>‹#›</a:t>
            </a:fld>
            <a:endParaRPr lang="en-US"/>
          </a:p>
        </p:txBody>
      </p:sp>
    </p:spTree>
    <p:extLst>
      <p:ext uri="{BB962C8B-B14F-4D97-AF65-F5344CB8AC3E}">
        <p14:creationId xmlns:p14="http://schemas.microsoft.com/office/powerpoint/2010/main" val="3481933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4E4131-E960-DD49-A593-9FD7EA5A4576}" type="datetimeFigureOut">
              <a:rPr lang="en-US" smtClean="0"/>
              <a:t>30/07/15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DD5C87-3EB2-5447-B32E-FD0116586FD8}" type="slidenum">
              <a:rPr lang="en-US" smtClean="0"/>
              <a:t>‹#›</a:t>
            </a:fld>
            <a:endParaRPr lang="en-US"/>
          </a:p>
        </p:txBody>
      </p:sp>
    </p:spTree>
    <p:extLst>
      <p:ext uri="{BB962C8B-B14F-4D97-AF65-F5344CB8AC3E}">
        <p14:creationId xmlns:p14="http://schemas.microsoft.com/office/powerpoint/2010/main" val="394732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4E4131-E960-DD49-A593-9FD7EA5A4576}" type="datetimeFigureOut">
              <a:rPr lang="en-US" smtClean="0"/>
              <a:t>30/07/15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DD5C87-3EB2-5447-B32E-FD0116586FD8}" type="slidenum">
              <a:rPr lang="en-US" smtClean="0"/>
              <a:t>‹#›</a:t>
            </a:fld>
            <a:endParaRPr lang="en-US"/>
          </a:p>
        </p:txBody>
      </p:sp>
    </p:spTree>
    <p:extLst>
      <p:ext uri="{BB962C8B-B14F-4D97-AF65-F5344CB8AC3E}">
        <p14:creationId xmlns:p14="http://schemas.microsoft.com/office/powerpoint/2010/main" val="970415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4E4131-E960-DD49-A593-9FD7EA5A4576}" type="datetimeFigureOut">
              <a:rPr lang="en-US" smtClean="0"/>
              <a:t>30/07/15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DD5C87-3EB2-5447-B32E-FD0116586FD8}" type="slidenum">
              <a:rPr lang="en-US" smtClean="0"/>
              <a:t>‹#›</a:t>
            </a:fld>
            <a:endParaRPr lang="en-US"/>
          </a:p>
        </p:txBody>
      </p:sp>
    </p:spTree>
    <p:extLst>
      <p:ext uri="{BB962C8B-B14F-4D97-AF65-F5344CB8AC3E}">
        <p14:creationId xmlns:p14="http://schemas.microsoft.com/office/powerpoint/2010/main" val="2419909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4E4131-E960-DD49-A593-9FD7EA5A4576}" type="datetimeFigureOut">
              <a:rPr lang="en-US" smtClean="0"/>
              <a:t>30/07/15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D5C87-3EB2-5447-B32E-FD0116586FD8}" type="slidenum">
              <a:rPr lang="en-US" smtClean="0"/>
              <a:t>‹#›</a:t>
            </a:fld>
            <a:endParaRPr lang="en-US"/>
          </a:p>
        </p:txBody>
      </p:sp>
    </p:spTree>
    <p:extLst>
      <p:ext uri="{BB962C8B-B14F-4D97-AF65-F5344CB8AC3E}">
        <p14:creationId xmlns:p14="http://schemas.microsoft.com/office/powerpoint/2010/main" val="1449279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4E4131-E960-DD49-A593-9FD7EA5A4576}" type="datetimeFigureOut">
              <a:rPr lang="en-US" smtClean="0"/>
              <a:t>30/07/15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D5C87-3EB2-5447-B32E-FD0116586FD8}" type="slidenum">
              <a:rPr lang="en-US" smtClean="0"/>
              <a:t>‹#›</a:t>
            </a:fld>
            <a:endParaRPr lang="en-US"/>
          </a:p>
        </p:txBody>
      </p:sp>
    </p:spTree>
    <p:extLst>
      <p:ext uri="{BB962C8B-B14F-4D97-AF65-F5344CB8AC3E}">
        <p14:creationId xmlns:p14="http://schemas.microsoft.com/office/powerpoint/2010/main" val="39959999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C6C6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4E4131-E960-DD49-A593-9FD7EA5A4576}" type="datetimeFigureOut">
              <a:rPr lang="en-US" smtClean="0"/>
              <a:t>30/07/15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D5C87-3EB2-5447-B32E-FD0116586FD8}" type="slidenum">
              <a:rPr lang="en-US" smtClean="0"/>
              <a:t>‹#›</a:t>
            </a:fld>
            <a:endParaRPr lang="en-US"/>
          </a:p>
        </p:txBody>
      </p:sp>
    </p:spTree>
    <p:extLst>
      <p:ext uri="{BB962C8B-B14F-4D97-AF65-F5344CB8AC3E}">
        <p14:creationId xmlns:p14="http://schemas.microsoft.com/office/powerpoint/2010/main" val="3445199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C6C6C"/>
        </a:solidFill>
        <a:effectLst/>
      </p:bgPr>
    </p:bg>
    <p:spTree>
      <p:nvGrpSpPr>
        <p:cNvPr id="1" name=""/>
        <p:cNvGrpSpPr/>
        <p:nvPr/>
      </p:nvGrpSpPr>
      <p:grpSpPr>
        <a:xfrm>
          <a:off x="0" y="0"/>
          <a:ext cx="0" cy="0"/>
          <a:chOff x="0" y="0"/>
          <a:chExt cx="0" cy="0"/>
        </a:xfrm>
      </p:grpSpPr>
      <p:sp>
        <p:nvSpPr>
          <p:cNvPr id="4" name="TextBox 3"/>
          <p:cNvSpPr txBox="1"/>
          <p:nvPr/>
        </p:nvSpPr>
        <p:spPr>
          <a:xfrm>
            <a:off x="0" y="0"/>
            <a:ext cx="9144000" cy="400110"/>
          </a:xfrm>
          <a:prstGeom prst="rect">
            <a:avLst/>
          </a:prstGeom>
          <a:noFill/>
        </p:spPr>
        <p:txBody>
          <a:bodyPr wrap="square" rtlCol="0">
            <a:spAutoFit/>
          </a:bodyPr>
          <a:lstStyle/>
          <a:p>
            <a:pPr algn="ctr"/>
            <a:r>
              <a:rPr lang="en-US" sz="2000" b="1" u="sng" dirty="0" smtClean="0"/>
              <a:t>The Lines Task</a:t>
            </a:r>
            <a:endParaRPr lang="en-US" sz="2000" b="1" u="sng" dirty="0"/>
          </a:p>
        </p:txBody>
      </p:sp>
      <p:sp>
        <p:nvSpPr>
          <p:cNvPr id="5" name="TextBox 4"/>
          <p:cNvSpPr txBox="1"/>
          <p:nvPr/>
        </p:nvSpPr>
        <p:spPr>
          <a:xfrm>
            <a:off x="57202" y="526326"/>
            <a:ext cx="9018152" cy="6247864"/>
          </a:xfrm>
          <a:prstGeom prst="rect">
            <a:avLst/>
          </a:prstGeom>
          <a:noFill/>
        </p:spPr>
        <p:txBody>
          <a:bodyPr wrap="square" rtlCol="0">
            <a:spAutoFit/>
          </a:bodyPr>
          <a:lstStyle/>
          <a:p>
            <a:pPr algn="ctr"/>
            <a:endParaRPr lang="en-US" sz="2000" dirty="0"/>
          </a:p>
          <a:p>
            <a:pPr algn="ctr"/>
            <a:endParaRPr lang="en-US" sz="2000" dirty="0" smtClean="0"/>
          </a:p>
          <a:p>
            <a:pPr algn="ctr"/>
            <a:r>
              <a:rPr lang="en-US" sz="2000" dirty="0" smtClean="0"/>
              <a:t>In this task, you will see some blue and yellow lines flashed on the screen, much like the pictures below. Your task will be to decide which line is longer. </a:t>
            </a:r>
            <a:r>
              <a:rPr lang="en-US" sz="2000" b="1" dirty="0" smtClean="0"/>
              <a:t>If you think that the yellow line is longer, press the “</a:t>
            </a:r>
            <a:r>
              <a:rPr lang="en-US" sz="2000" b="1" u="sng" dirty="0" smtClean="0"/>
              <a:t>Z</a:t>
            </a:r>
            <a:r>
              <a:rPr lang="en-US" sz="2000" b="1" dirty="0" smtClean="0"/>
              <a:t>” key. If you think the blue line is longer, press the “</a:t>
            </a:r>
            <a:r>
              <a:rPr lang="en-US" sz="2000" b="1" u="sng" dirty="0" smtClean="0"/>
              <a:t>M</a:t>
            </a:r>
            <a:r>
              <a:rPr lang="en-US" sz="2000" b="1" dirty="0" smtClean="0"/>
              <a:t>” key</a:t>
            </a:r>
            <a:r>
              <a:rPr lang="en-US" sz="2000" dirty="0" smtClean="0"/>
              <a:t>. The lines will flash quickly and the task is sometimes going to be easy and sometimes it is going to be very hard. Just do your best on each trial. You should answer as quickly as possibly while remaining accurate. </a:t>
            </a:r>
            <a:endParaRPr lang="en-US" sz="2000" dirty="0"/>
          </a:p>
          <a:p>
            <a:pPr algn="ctr"/>
            <a:endParaRPr lang="en-US" sz="2000" dirty="0" smtClean="0"/>
          </a:p>
          <a:p>
            <a:pPr algn="ctr"/>
            <a:endParaRPr lang="en-US" sz="2000" dirty="0"/>
          </a:p>
          <a:p>
            <a:pPr algn="ctr"/>
            <a:endParaRPr lang="en-US" sz="2000" dirty="0" smtClean="0"/>
          </a:p>
          <a:p>
            <a:pPr algn="ctr"/>
            <a:endParaRPr lang="en-US" sz="2000" dirty="0"/>
          </a:p>
          <a:p>
            <a:pPr algn="ctr"/>
            <a:endParaRPr lang="en-US" sz="2000" dirty="0" smtClean="0"/>
          </a:p>
          <a:p>
            <a:pPr algn="ctr"/>
            <a:endParaRPr lang="en-US" sz="2000" dirty="0" smtClean="0"/>
          </a:p>
          <a:p>
            <a:pPr algn="ctr"/>
            <a:endParaRPr lang="en-US" sz="2000" dirty="0"/>
          </a:p>
          <a:p>
            <a:pPr algn="ctr"/>
            <a:endParaRPr lang="en-US" sz="2000" dirty="0"/>
          </a:p>
          <a:p>
            <a:pPr algn="ctr"/>
            <a:endParaRPr lang="en-US" sz="2000" dirty="0" smtClean="0"/>
          </a:p>
          <a:p>
            <a:pPr algn="ctr"/>
            <a:endParaRPr lang="en-US" sz="2000" dirty="0"/>
          </a:p>
          <a:p>
            <a:pPr algn="ctr"/>
            <a:endParaRPr lang="en-US" sz="2000" dirty="0"/>
          </a:p>
          <a:p>
            <a:pPr algn="ctr"/>
            <a:r>
              <a:rPr lang="en-US" sz="2000" dirty="0" smtClean="0"/>
              <a:t>Please press “C” to continue.</a:t>
            </a:r>
          </a:p>
        </p:txBody>
      </p:sp>
      <p:sp>
        <p:nvSpPr>
          <p:cNvPr id="8" name="Rounded Rectangle 7"/>
          <p:cNvSpPr/>
          <p:nvPr/>
        </p:nvSpPr>
        <p:spPr>
          <a:xfrm>
            <a:off x="435271" y="3353469"/>
            <a:ext cx="3908933" cy="2399174"/>
          </a:xfrm>
          <a:prstGeom prst="roundRect">
            <a:avLst/>
          </a:prstGeom>
          <a:solidFill>
            <a:schemeClr val="bg1">
              <a:lumMod val="50000"/>
            </a:schemeClr>
          </a:solidFill>
          <a:ln w="76200" cmpd="sng">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CA"/>
          </a:p>
        </p:txBody>
      </p:sp>
      <p:cxnSp>
        <p:nvCxnSpPr>
          <p:cNvPr id="9" name="Straight Connector 8"/>
          <p:cNvCxnSpPr/>
          <p:nvPr/>
        </p:nvCxnSpPr>
        <p:spPr>
          <a:xfrm>
            <a:off x="1097948" y="4146862"/>
            <a:ext cx="822960" cy="822960"/>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3184693" y="4429511"/>
            <a:ext cx="411480" cy="368091"/>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13" name="Rounded Rectangle 12"/>
          <p:cNvSpPr/>
          <p:nvPr/>
        </p:nvSpPr>
        <p:spPr>
          <a:xfrm>
            <a:off x="4864757" y="3353469"/>
            <a:ext cx="3908933" cy="2399174"/>
          </a:xfrm>
          <a:prstGeom prst="roundRect">
            <a:avLst/>
          </a:prstGeom>
          <a:solidFill>
            <a:schemeClr val="bg1">
              <a:lumMod val="50000"/>
            </a:schemeClr>
          </a:solidFill>
          <a:ln w="76200" cmpd="sng">
            <a:solidFill>
              <a:schemeClr val="tx1"/>
            </a:solidFill>
          </a:ln>
        </p:spPr>
        <p:style>
          <a:lnRef idx="1">
            <a:schemeClr val="accent1"/>
          </a:lnRef>
          <a:fillRef idx="3">
            <a:schemeClr val="accent1"/>
          </a:fillRef>
          <a:effectRef idx="2">
            <a:schemeClr val="accent1"/>
          </a:effectRef>
          <a:fontRef idx="minor">
            <a:schemeClr val="lt1"/>
          </a:fontRef>
        </p:style>
        <p:txBody>
          <a:bodyPr/>
          <a:lstStyle/>
          <a:p>
            <a:endParaRPr lang="en-CA"/>
          </a:p>
        </p:txBody>
      </p:sp>
      <p:cxnSp>
        <p:nvCxnSpPr>
          <p:cNvPr id="14" name="Straight Connector 13"/>
          <p:cNvCxnSpPr/>
          <p:nvPr/>
        </p:nvCxnSpPr>
        <p:spPr>
          <a:xfrm flipH="1">
            <a:off x="5669556" y="4429511"/>
            <a:ext cx="331338" cy="540311"/>
          </a:xfrm>
          <a:prstGeom prst="line">
            <a:avLst/>
          </a:prstGeom>
          <a:ln>
            <a:solidFill>
              <a:srgbClr val="FFFF00"/>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7399875" y="4576747"/>
            <a:ext cx="386561" cy="393075"/>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570952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202" y="526326"/>
            <a:ext cx="9018152" cy="5940088"/>
          </a:xfrm>
          <a:prstGeom prst="rect">
            <a:avLst/>
          </a:prstGeom>
          <a:noFill/>
        </p:spPr>
        <p:txBody>
          <a:bodyPr wrap="square" rtlCol="0">
            <a:spAutoFit/>
          </a:bodyPr>
          <a:lstStyle/>
          <a:p>
            <a:pPr algn="ctr"/>
            <a:endParaRPr lang="en-US" sz="2000" dirty="0" smtClean="0"/>
          </a:p>
          <a:p>
            <a:pPr algn="ctr"/>
            <a:endParaRPr lang="en-US" sz="2000" dirty="0"/>
          </a:p>
          <a:p>
            <a:pPr algn="ctr"/>
            <a:r>
              <a:rPr lang="en-US" sz="2000" dirty="0" smtClean="0"/>
              <a:t>At the beginning of each trial, you will see a fixation (+) in the </a:t>
            </a:r>
            <a:r>
              <a:rPr lang="en-US" sz="2000" dirty="0" err="1" smtClean="0"/>
              <a:t>centre</a:t>
            </a:r>
            <a:r>
              <a:rPr lang="en-US" sz="2000" dirty="0" smtClean="0"/>
              <a:t> of the screen. Whenever you are ready to start the trial, press </a:t>
            </a:r>
            <a:r>
              <a:rPr lang="en-US" sz="2000" b="1" dirty="0" smtClean="0"/>
              <a:t>SPACEBAR</a:t>
            </a:r>
            <a:r>
              <a:rPr lang="en-US" sz="2000" dirty="0"/>
              <a:t> </a:t>
            </a:r>
            <a:r>
              <a:rPr lang="en-US" sz="2000" dirty="0" smtClean="0"/>
              <a:t>and the trial will immediately start. If you are ever feeling tired and would like to take a break, just don’t press spacebar. </a:t>
            </a:r>
          </a:p>
          <a:p>
            <a:pPr algn="ctr"/>
            <a:endParaRPr lang="en-US" sz="2000" dirty="0" smtClean="0"/>
          </a:p>
          <a:p>
            <a:pPr algn="ctr"/>
            <a:endParaRPr lang="en-US" sz="2000" dirty="0"/>
          </a:p>
          <a:p>
            <a:pPr algn="ctr"/>
            <a:endParaRPr lang="en-US" sz="2000" dirty="0"/>
          </a:p>
          <a:p>
            <a:pPr algn="ctr"/>
            <a:r>
              <a:rPr lang="en-US" sz="2000" dirty="0" smtClean="0"/>
              <a:t>This task should take 5 – 8 minutes (depending on the length of your breaks). After it is done, please find your experimenter. The task will begin right after this screen.</a:t>
            </a:r>
          </a:p>
          <a:p>
            <a:pPr algn="ctr"/>
            <a:endParaRPr lang="en-US" sz="2000" dirty="0" smtClean="0"/>
          </a:p>
          <a:p>
            <a:pPr algn="ctr"/>
            <a:endParaRPr lang="en-US" sz="2000" dirty="0"/>
          </a:p>
          <a:p>
            <a:pPr algn="ctr"/>
            <a:endParaRPr lang="en-US" sz="2000" dirty="0"/>
          </a:p>
          <a:p>
            <a:pPr algn="ctr"/>
            <a:r>
              <a:rPr lang="en-US" sz="2000" dirty="0" smtClean="0"/>
              <a:t> </a:t>
            </a:r>
            <a:r>
              <a:rPr lang="en-US" sz="2000" b="1" i="1" u="sng" dirty="0" smtClean="0"/>
              <a:t>If you have any questions, please ask your experimenter before beginning the  task</a:t>
            </a:r>
            <a:r>
              <a:rPr lang="en-US" sz="2000" dirty="0"/>
              <a:t>.</a:t>
            </a:r>
          </a:p>
          <a:p>
            <a:pPr algn="ctr"/>
            <a:endParaRPr lang="en-US" sz="2000" dirty="0" smtClean="0"/>
          </a:p>
          <a:p>
            <a:pPr algn="ctr"/>
            <a:endParaRPr lang="en-US" sz="2000" dirty="0"/>
          </a:p>
          <a:p>
            <a:pPr algn="ctr"/>
            <a:endParaRPr lang="en-US" sz="2000" dirty="0"/>
          </a:p>
          <a:p>
            <a:pPr algn="ctr"/>
            <a:r>
              <a:rPr lang="en-US" sz="2000" dirty="0" smtClean="0"/>
              <a:t>When ready, press “B” to begin.</a:t>
            </a:r>
          </a:p>
        </p:txBody>
      </p:sp>
      <p:sp>
        <p:nvSpPr>
          <p:cNvPr id="4" name="TextBox 3"/>
          <p:cNvSpPr txBox="1"/>
          <p:nvPr/>
        </p:nvSpPr>
        <p:spPr>
          <a:xfrm>
            <a:off x="0" y="0"/>
            <a:ext cx="9075353" cy="400110"/>
          </a:xfrm>
          <a:prstGeom prst="rect">
            <a:avLst/>
          </a:prstGeom>
          <a:noFill/>
        </p:spPr>
        <p:txBody>
          <a:bodyPr wrap="square" rtlCol="0">
            <a:spAutoFit/>
          </a:bodyPr>
          <a:lstStyle/>
          <a:p>
            <a:pPr algn="ctr"/>
            <a:r>
              <a:rPr lang="en-US" sz="2000" b="1" u="sng" dirty="0" smtClean="0"/>
              <a:t>The Lines Task</a:t>
            </a:r>
            <a:endParaRPr lang="en-US" sz="2000" b="1" u="sng" dirty="0"/>
          </a:p>
        </p:txBody>
      </p:sp>
    </p:spTree>
    <p:extLst>
      <p:ext uri="{BB962C8B-B14F-4D97-AF65-F5344CB8AC3E}">
        <p14:creationId xmlns:p14="http://schemas.microsoft.com/office/powerpoint/2010/main" val="64798253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TotalTime>
  <Words>246</Words>
  <Application>Microsoft Macintosh PowerPoint</Application>
  <PresentationFormat>On-screen Show (4:3)</PresentationFormat>
  <Paragraphs>32</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UBC Department of Psychology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Darko Odic</dc:creator>
  <cp:lastModifiedBy>Darko Odic</cp:lastModifiedBy>
  <cp:revision>11</cp:revision>
  <dcterms:created xsi:type="dcterms:W3CDTF">2014-09-27T23:31:15Z</dcterms:created>
  <dcterms:modified xsi:type="dcterms:W3CDTF">2015-07-30T20:02:49Z</dcterms:modified>
</cp:coreProperties>
</file>