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P FLASHLOADER TOOL…"/>
          <p:cNvSpPr txBox="1"/>
          <p:nvPr>
            <p:ph type="ctrTitle"/>
          </p:nvPr>
        </p:nvSpPr>
        <p:spPr>
          <a:xfrm>
            <a:off x="1270000" y="2999778"/>
            <a:ext cx="10464800" cy="1699222"/>
          </a:xfrm>
          <a:prstGeom prst="rect">
            <a:avLst/>
          </a:prstGeom>
        </p:spPr>
        <p:txBody>
          <a:bodyPr/>
          <a:lstStyle/>
          <a:p>
            <a:pPr defTabSz="537462">
              <a:defRPr b="1" sz="3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MP FLASHLOADER TOOL</a:t>
            </a:r>
          </a:p>
          <a:p>
            <a:pPr defTabSz="537462">
              <a:defRPr b="1" sz="37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37462">
              <a:defRPr sz="3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 GUIDE</a:t>
            </a:r>
          </a:p>
        </p:txBody>
      </p:sp>
      <p:sp>
        <p:nvSpPr>
          <p:cNvPr id="120" name="VERTEXCOM © 2020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VERTEXCOM © 2020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aspberry Pi pinout"/>
          <p:cNvSpPr txBox="1"/>
          <p:nvPr>
            <p:ph type="title"/>
          </p:nvPr>
        </p:nvSpPr>
        <p:spPr>
          <a:xfrm>
            <a:off x="952500" y="666302"/>
            <a:ext cx="11099800" cy="603699"/>
          </a:xfrm>
          <a:prstGeom prst="rect">
            <a:avLst/>
          </a:prstGeom>
        </p:spPr>
        <p:txBody>
          <a:bodyPr/>
          <a:lstStyle>
            <a:lvl1pPr algn="l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Raspberry Pi pinout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43589"/>
            <a:ext cx="13004800" cy="7466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ardware Setup"/>
          <p:cNvSpPr txBox="1"/>
          <p:nvPr>
            <p:ph type="title"/>
          </p:nvPr>
        </p:nvSpPr>
        <p:spPr>
          <a:xfrm>
            <a:off x="952500" y="666302"/>
            <a:ext cx="11099800" cy="603698"/>
          </a:xfrm>
          <a:prstGeom prst="rect">
            <a:avLst/>
          </a:prstGeom>
        </p:spPr>
        <p:txBody>
          <a:bodyPr/>
          <a:lstStyle>
            <a:lvl1pPr algn="l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Hardware Setup</a:t>
            </a:r>
          </a:p>
        </p:txBody>
      </p:sp>
      <p:pic>
        <p:nvPicPr>
          <p:cNvPr id="126" name="rpi_hw_setup.png" descr="rpi_hw_set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275" y="2063093"/>
            <a:ext cx="10892353" cy="5277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ftware Setup"/>
          <p:cNvSpPr txBox="1"/>
          <p:nvPr>
            <p:ph type="title"/>
          </p:nvPr>
        </p:nvSpPr>
        <p:spPr>
          <a:xfrm>
            <a:off x="952500" y="666302"/>
            <a:ext cx="11099800" cy="603698"/>
          </a:xfrm>
          <a:prstGeom prst="rect">
            <a:avLst/>
          </a:prstGeom>
        </p:spPr>
        <p:txBody>
          <a:bodyPr/>
          <a:lstStyle>
            <a:lvl1pPr algn="l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Software Setup</a:t>
            </a:r>
          </a:p>
        </p:txBody>
      </p:sp>
      <p:sp>
        <p:nvSpPr>
          <p:cNvPr id="129" name="Copy flashloader_bundle_v1.tgz to raspberry pi…"/>
          <p:cNvSpPr txBox="1"/>
          <p:nvPr/>
        </p:nvSpPr>
        <p:spPr>
          <a:xfrm>
            <a:off x="968225" y="1367339"/>
            <a:ext cx="10916395" cy="77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Copy </a:t>
            </a:r>
            <a:r>
              <a:rPr b="1"/>
              <a:t>flashloader_bundle_v1.tgz</a:t>
            </a:r>
            <a:r>
              <a:t> to raspberry pi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Extract the bundle: tar xvfz flashloader_bundle_v1.tgz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 bundle contains:</a:t>
            </a:r>
          </a:p>
          <a:p>
            <a:pPr lvl="1" marL="6667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flashloader.py (python script to run the flashloader)</a:t>
            </a:r>
          </a:p>
          <a:p>
            <a:pPr lvl="1" marL="666750" indent="-222250" algn="l">
              <a:lnSpc>
                <a:spcPct val="150000"/>
              </a:lnSpc>
              <a:buSzPct val="145000"/>
              <a:buChar char="•"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source</a:t>
            </a:r>
            <a:r>
              <a:rPr b="0"/>
              <a:t> folder (this folder contains openocd source files)</a:t>
            </a:r>
          </a:p>
          <a:p>
            <a:pPr lvl="1" marL="6667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test2.bin (binary file example, you can replace it with your own)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 openocd:</a:t>
            </a:r>
          </a:p>
          <a:p>
            <a:pPr lvl="1" marL="6667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prerequisite: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apt-get update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apt-get install git autoconf libtool make pkg-config libusb-1.0-0 libusb-1.0-0-dev</a:t>
            </a:r>
          </a:p>
          <a:p>
            <a:pPr lvl="1" marL="6667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source/openocd (change to openocd directory)</a:t>
            </a:r>
          </a:p>
          <a:p>
            <a:pPr lvl="1" marL="6667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Inside openocd directory run the following commands: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./bootstrap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./configure --enable-sysfsgpio --enable-bcm2835gpio 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make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make install</a:t>
            </a:r>
          </a:p>
          <a:p>
            <a:pPr lvl="2" marL="1111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openocd --version (see whether the installation is succeed or not) </a:t>
            </a:r>
          </a:p>
          <a:p>
            <a:pPr lvl="3" indent="631974" algn="l">
              <a:lnSpc>
                <a:spcPct val="150000"/>
              </a:lnSpc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</a:p>
          <a:p>
            <a:pPr lvl="3" indent="631974" algn="l">
              <a:lnSpc>
                <a:spcPct val="150000"/>
              </a:lnSpc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3" indent="631974" algn="l">
              <a:lnSpc>
                <a:spcPct val="150000"/>
              </a:lnSpc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166687" indent="-166687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 flashloader.py script:</a:t>
            </a:r>
          </a:p>
          <a:p>
            <a:pPr lvl="1" marL="611187" indent="-166687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to flashloader.py directory</a:t>
            </a:r>
          </a:p>
          <a:p>
            <a:pPr lvl="2" marL="1055687" indent="-166687" algn="l">
              <a:lnSpc>
                <a:spcPct val="150000"/>
              </a:lnSpc>
              <a:buSzPct val="145000"/>
              <a:buChar char="•"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NOTE IMPORTANT</a:t>
            </a:r>
            <a:r>
              <a:rPr b="0"/>
              <a:t>: make sure your “image.bin” on the same directory with flashloader.py</a:t>
            </a:r>
          </a:p>
          <a:p>
            <a:pPr lvl="1" marL="611187" indent="-166687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run: python flashloader.py your_image.bin</a:t>
            </a:r>
          </a:p>
          <a:p>
            <a:pPr indent="631974" algn="l">
              <a:lnSpc>
                <a:spcPct val="150000"/>
              </a:lnSpc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indent="631974" algn="l">
              <a:lnSpc>
                <a:spcPct val="150000"/>
              </a:lnSpc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indent="631974" algn="l">
              <a:lnSpc>
                <a:spcPct val="150000"/>
              </a:lnSpc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611187" indent="-166687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 this point you should see the led is “breathing” on and off, meaning that its ready to flash the image.</a:t>
            </a:r>
          </a:p>
          <a:p>
            <a:pPr lvl="1" marL="611187" indent="-166687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Push the button and wait until the led is breathing again and we are ready for the next round.</a:t>
            </a:r>
          </a:p>
        </p:txBody>
      </p:sp>
      <p:pic>
        <p:nvPicPr>
          <p:cNvPr id="130" name="Screen Shot 2020-04-06 at 01.53.13.png" descr="Screen Shot 2020-04-06 at 01.53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833" y="5919901"/>
            <a:ext cx="5148753" cy="76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20-04-06 at 01.57.51.png" descr="Screen Shot 2020-04-06 at 01.57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8609" y="7798088"/>
            <a:ext cx="3731784" cy="67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oftware Setup"/>
          <p:cNvSpPr txBox="1"/>
          <p:nvPr>
            <p:ph type="title"/>
          </p:nvPr>
        </p:nvSpPr>
        <p:spPr>
          <a:xfrm>
            <a:off x="952500" y="666302"/>
            <a:ext cx="11099800" cy="603698"/>
          </a:xfrm>
          <a:prstGeom prst="rect">
            <a:avLst/>
          </a:prstGeom>
        </p:spPr>
        <p:txBody>
          <a:bodyPr/>
          <a:lstStyle>
            <a:lvl1pPr algn="l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Software Setup</a:t>
            </a:r>
          </a:p>
        </p:txBody>
      </p:sp>
      <p:sp>
        <p:nvSpPr>
          <p:cNvPr id="134" name="If everything run smoothly you should see something like this:"/>
          <p:cNvSpPr txBox="1"/>
          <p:nvPr/>
        </p:nvSpPr>
        <p:spPr>
          <a:xfrm>
            <a:off x="968224" y="1367338"/>
            <a:ext cx="109163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222250" indent="-222250" algn="l">
              <a:lnSpc>
                <a:spcPct val="150000"/>
              </a:lnSpc>
              <a:buSzPct val="145000"/>
              <a:buChar char="•"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If everything run smoothly you should see something like this:</a:t>
            </a:r>
          </a:p>
        </p:txBody>
      </p:sp>
      <p:pic>
        <p:nvPicPr>
          <p:cNvPr id="135" name="Screen Shot 2020-04-06 at 02.08.47.png" descr="Screen Shot 2020-04-06 at 02.08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142" y="1671725"/>
            <a:ext cx="8756810" cy="5926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>
            <a:off x="1256393" y="6277909"/>
            <a:ext cx="4948858" cy="490968"/>
          </a:xfrm>
          <a:prstGeom prst="rect">
            <a:avLst/>
          </a:prstGeom>
          <a:ln w="127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