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PENOCD Porting Guid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6400"/>
            </a:pPr>
            <a:r>
              <a:t>OPENOCD </a:t>
            </a:r>
            <a:r>
              <a:rPr>
                <a:latin typeface="Helvetica Neue Light"/>
                <a:ea typeface="Helvetica Neue Light"/>
                <a:cs typeface="Helvetica Neue Light"/>
                <a:sym typeface="Helvetica Neue Light"/>
              </a:rPr>
              <a:t>Porting Guide</a:t>
            </a:r>
          </a:p>
        </p:txBody>
      </p:sp>
      <p:sp>
        <p:nvSpPr>
          <p:cNvPr id="120" name="VERTEXCOM © 2020…"/>
          <p:cNvSpPr txBox="1"/>
          <p:nvPr>
            <p:ph type="subTitle" sz="quarter" idx="1"/>
          </p:nvPr>
        </p:nvSpPr>
        <p:spPr>
          <a:xfrm>
            <a:off x="1270000" y="5041900"/>
            <a:ext cx="10464800" cy="1978025"/>
          </a:xfrm>
          <a:prstGeom prst="rect">
            <a:avLst/>
          </a:prstGeom>
        </p:spPr>
        <p:txBody>
          <a:bodyPr anchor="ctr"/>
          <a:lstStyle/>
          <a:p>
            <a:pPr>
              <a:defRPr sz="2700"/>
            </a:pPr>
            <a:r>
              <a:t>VERTEXCOM © 2020</a:t>
            </a:r>
          </a:p>
          <a:p>
            <a:pPr>
              <a:defRPr sz="2700"/>
            </a:pPr>
          </a:p>
          <a:p>
            <a:pPr>
              <a:defRPr sz="1500"/>
            </a:pPr>
            <a:r>
              <a:t>DARKO PANCEV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rc/flash/nor/vcm4.c"/>
          <p:cNvSpPr txBox="1"/>
          <p:nvPr/>
        </p:nvSpPr>
        <p:spPr>
          <a:xfrm>
            <a:off x="742294" y="813470"/>
            <a:ext cx="377249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src/flash/nor/vcm4.c</a:t>
            </a:r>
          </a:p>
        </p:txBody>
      </p:sp>
      <p:sp>
        <p:nvSpPr>
          <p:cNvPr id="190" name="static int vcm4_flash_program_page(struct vcm4_info *chip, uint32_t addr, uint32_t bytes, uint8_t *buf)…"/>
          <p:cNvSpPr txBox="1"/>
          <p:nvPr/>
        </p:nvSpPr>
        <p:spPr>
          <a:xfrm>
            <a:off x="1273266" y="1456758"/>
            <a:ext cx="7179191" cy="543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static int vcm4_flash_program_page(struct vcm4_info *chip, uint32_t addr, uint32_t bytes, uint8_t *buf)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int res = ERROR_OK;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uint32_t i = 0;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uint32_t temp = 0;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uint32_t data;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res = vcm4_flash_write_enable(chip);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(res != ERROR_OK) 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res;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for (i = 0; i &lt; bytes; i += 4) 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memcpy(&amp;data, &amp;buf[i], sizeof(uint32_t));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res = target_write_u32(chip-&gt;target, FCSR_FLASH_BUF0 + i, data);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if (res != ERROR_OK) 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return res;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}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temp |= (1 &lt;&lt; FLASH_CMD_ACT_Pos);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temp |= (1 &lt;&lt; FLASH_CMD_CMDADDR_Pos);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temp |= (1 &lt;&lt; FLASH_CMD_CMDWR_Pos);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temp |= (1 &lt;&lt; FLASH_CMD_CMDDATA_Pos);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temp |= ((bytes - 1) &lt;&lt; FLASH_CMD_LENGTH_Pos);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temp |= (WINBOND_CMDID_PAGE_PROG &lt;&lt; FLASH_CMD_CMDID_Pos);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res = target_write_u32(chip-&gt;target, FCSR_FLASH_ADDR, addr);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(res != ERROR_OK) 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res;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res = target_write_u32(chip-&gt;target, FCSR_FLASH_CMD, temp);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(res != ERROR_OK) 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res;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res = vcm4_flash_wait_for_action_done(chip, 1000);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res;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rc/flash/nor/vcm4.c"/>
          <p:cNvSpPr txBox="1"/>
          <p:nvPr/>
        </p:nvSpPr>
        <p:spPr>
          <a:xfrm>
            <a:off x="742294" y="813470"/>
            <a:ext cx="377249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src/flash/nor/vcm4.c</a:t>
            </a:r>
          </a:p>
        </p:txBody>
      </p:sp>
      <p:sp>
        <p:nvSpPr>
          <p:cNvPr id="193" name="static int vcm4_flash_write(struct vcm4_info *chip, uint32_t offset, const uint8_t *buffer, uint32_t bytes)…"/>
          <p:cNvSpPr txBox="1"/>
          <p:nvPr/>
        </p:nvSpPr>
        <p:spPr>
          <a:xfrm>
            <a:off x="1273266" y="1456758"/>
            <a:ext cx="7453555" cy="759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static int vcm4_flash_write(struct vcm4_info *chip, uint32_t offset, const uint8_t *buffer, uint32_t bytes)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struct target *target = chip-&gt;target;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uint32_t buffer_size = 16384;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struct working_area *write_algorithm;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struct working_area *source;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uint32_t address = offset;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struct reg_param reg_params[5];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struct armv7m_algorithm armv7m_info;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int res = ERROR_OK;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LOG_INFO("writing buffer to flash offset=0x%"PRIx32" bytes=0x%"PRIx32, offset, bytes);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assert(bytes % 4 == 0);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/* allocate working area with flash programming code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(target_alloc_working_area(target, sizeof(vcm4_flash_write_code), &amp;write_algorithm) != ERROR_OK) 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LOG_INFO("can't allocate working area for write algorithm use slow mode!");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for (uint32_t i = 0; i &lt; bytes; i += 256) 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res = vcm4_flash_program_page(chip, offset, 256, (uint8_t *)buffer);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offset += 256;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buffer += 256;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}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ERROR_OK;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res = target_write_buffer(target, write_algorithm-&gt;address,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        sizeof(vcm4_flash_write_code),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        vcm4_flash_write_code);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(res != ERROR_OK) 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res;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/* memory buffer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while (target_alloc_working_area(target, buffer_size, &amp;source) != ERROR_OK) 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buffer_size /= 2;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if (buffer_size &lt;= 256) 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/* free working area, write algorithm already allocated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target_free_working_area(target, write_algorithm);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LOG_WARNING("No large enough working area available, can't do block memory writes");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return ERROR_TARGET_RESOURCE_NOT_AVAILABLE;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}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armv7m_info.common_magic = ARMV7M_COMMON_MAGIC;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armv7m_info.core_mode = ARM_MODE_THREAD;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init_reg_param(&amp;reg_params[0], "r0", 32, PARAM_IN_OUT);     /* buffer start, status (out)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init_reg_param(&amp;reg_params[1], "r1", 32, PARAM_OUT);        /* buffer end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init_reg_param(&amp;reg_params[2], "r2", 32, PARAM_OUT);        /* flash target address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init_reg_param(&amp;reg_params[3], "r3", 32, PARAM_OUT);        /* bytes 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init_reg_param(&amp;reg_params[4], "r4", 32, PARAM_OUT);        /* flash base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buf_set_u32(reg_params[0].value, 0, 32, source-&gt;address);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buf_set_u32(reg_params[1].value, 0, 32, source-&gt;address + source-&gt;size);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buf_set_u32(reg_params[2].value, 0, 32, address);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buf_set_u32(reg_params[3].value, 0, 32, bytes);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buf_set_u32(reg_params[4].value, 0, 32, FCSR_BASE);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rc/flash/nor/vcm4.c"/>
          <p:cNvSpPr txBox="1"/>
          <p:nvPr/>
        </p:nvSpPr>
        <p:spPr>
          <a:xfrm>
            <a:off x="742294" y="813470"/>
            <a:ext cx="377249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src/flash/nor/vcm4.c</a:t>
            </a:r>
          </a:p>
        </p:txBody>
      </p:sp>
      <p:sp>
        <p:nvSpPr>
          <p:cNvPr id="196" name="res = target_run_flash_async_algorithm(target, buffer, bytes/4, 4,…"/>
          <p:cNvSpPr txBox="1"/>
          <p:nvPr/>
        </p:nvSpPr>
        <p:spPr>
          <a:xfrm>
            <a:off x="1273266" y="1456758"/>
            <a:ext cx="5121456" cy="327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res = target_run_flash_async_algorithm(target, buffer, bytes/4, 4,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                     0, NULL,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                     5, reg_params,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                     source-&gt;address, source-&gt;size,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                     write_algorithm-&gt;address, 0,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                       &amp;armv7m_info);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(res == ERROR_FLASH_OPERATION_FAILED) 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LOG_ERROR("error executing vcm3 flash write algorithm");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res = ERROR_FAIL;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target_free_working_area(target, source);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target_free_working_area(target, write_algorithm);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destroy_reg_param(&amp;reg_params[0]);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destroy_reg_param(&amp;reg_params[1]);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destroy_reg_param(&amp;reg_params[2]);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destroy_reg_param(&amp;reg_params[3]);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destroy_reg_param(&amp;reg_params[4]);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res;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rib/loaders/flash/vcm4x_word_program.s"/>
          <p:cNvSpPr txBox="1"/>
          <p:nvPr/>
        </p:nvSpPr>
        <p:spPr>
          <a:xfrm>
            <a:off x="742294" y="813470"/>
            <a:ext cx="77965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contrib/loaders/flash/vcm4x_word_program.s</a:t>
            </a:r>
          </a:p>
        </p:txBody>
      </p:sp>
      <p:sp>
        <p:nvSpPr>
          <p:cNvPr id="199" name="/*…"/>
          <p:cNvSpPr txBox="1"/>
          <p:nvPr/>
        </p:nvSpPr>
        <p:spPr>
          <a:xfrm>
            <a:off x="1273266" y="1456758"/>
            <a:ext cx="6630461" cy="708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/*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* Params :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* r0 = workarea start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* r1 = workarea end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* r2 = flash address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* r3 = byte count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* r4 = flash base [0x40020000]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*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* r6 - temp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* r7 - rp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* r8 - wp, tmp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FCSR_FLASH_CMD_OFFSET   0x000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FCSR_FLASH_ADDR_OFFSET  0x004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FCSR_FLASH_BUF0_OFFSET  0x100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wait_fifo: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ldr     r8, [r0, #0]                        /* read wp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cmp     r8, #0                              /* abort if wp == 0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beq     exit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ldr     r7, [r0, #4]                        /* read rp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cmp     r7, r8                              /* wait until rp != wp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beq     wait_fifo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ldr     r6, FLASH_WRITE_ENABLE              /* write enable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str     r6, [r4, #FCSR_FLASH_CMD_OFFSET]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wait_write_enable: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ldr     r6, [r4, #FCSR_FLASH_CMD_OFFSET]    /* load CMD register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tst     r6, #0x80000000                     /* ACT (bit31) == 1 =&gt; operation in progress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bne     wait_write_enable                   /* wait more ...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ldr     r6, [r7], #0x4                      /* read one word from src, increment ptr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str     r6, [r4, #FCSR_FLASH_BUF0_OFFSET]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mov     r6, r2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adds    r2, #0x4                            /* increment the addres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str     r6, [r4, #FCSR_FLASH_ADDR_OFFSET]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ldr     r6, FLASH_WORD_PROGRAM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str     r6, [r4, #FCSR_FLASH_CMD_OFFSET]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wait_write_program: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ldr     r6, [r4, #FCSR_FLASH_CMD_OFFSET]    /* load CMD register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tst     r6, #0x80000000                     /* ACT (bit31) == 1 =&gt; operation in progress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bne     wait_write_program                  /* wait more ...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cmp     r7, r1                              /* wrap rp at end of buffer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bcc     no_wrap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mov     r7, r0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adds    r7, #8                              /* skip loader args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no_wrap: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str     r7, [r0, #4]                        /* store rp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subs    r3, #4                              /* decrement byte count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bne     wait_fifo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exit: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bkpt    #0x00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FLASH_WRITE_ENABLE: .word 0x81000006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FLASH_WORD_PROGRAM: .word 0x81030702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ontrib/loaders/flash/vcm4x_word_program.s"/>
          <p:cNvSpPr txBox="1"/>
          <p:nvPr/>
        </p:nvSpPr>
        <p:spPr>
          <a:xfrm>
            <a:off x="742294" y="813470"/>
            <a:ext cx="77965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contrib/loaders/flash/vcm4x_word_program.s</a:t>
            </a:r>
          </a:p>
        </p:txBody>
      </p:sp>
      <p:sp>
        <p:nvSpPr>
          <p:cNvPr id="202" name="arm-none-eabi-gcc -c vcm4x_word_program.s…"/>
          <p:cNvSpPr txBox="1"/>
          <p:nvPr/>
        </p:nvSpPr>
        <p:spPr>
          <a:xfrm>
            <a:off x="1273266" y="1456758"/>
            <a:ext cx="5471462" cy="695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arm-none-eabi-gcc -c vcm4x_word_program.s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arm-none-eabi-objdump -d vcm4x_word_program.o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vcm4x_word_program.o:     file format elf32-littlearm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Disassembly of section .text: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00000000 &lt;wait_fifo&gt;: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0:	f8d0 8000 	ldr.w	r8, [r0]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4:	f1b8 0f00 	cmp.w	r8, #0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8:	d01d      	beq.n	46 &lt;exit&gt;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a:	6847      	ldr	r7, [r0, #4]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c:	4547      	cmp	r7, r8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e:	d0f7      	beq.n	0 &lt;wait_fifo&gt;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10:	f8df 6034 	ldr.w	r6, [pc, #52]	; 48 &lt;FLASH_WRITE_ENABLE&gt;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14:	6026      	str	r6, [r4, #0]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00000016 &lt;wait_write_enable&gt;: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16:	6826      	ldr	r6, [r4, #0]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18:	f016 4f00 	tst.w	r6, #2147483648	; 0x80000000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1c:	d1fb      	bne.n	16 &lt;wait_write_enable&gt;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1e:	f857 6b04 	ldr.w	r6, [r7], #4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22:	f8c4 6100 	str.w	r6, [r4, #256]	; 0x100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26:	4616      	mov	r6, r2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28:	3204      	adds	r2, #4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2a:	6066      	str	r6, [r4, #4]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2c:	4e07      	ldr	r6, [pc, #28]	; (4c &lt;FLASH_WORD_PROGRAM&gt;)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2e:	6026      	str	r6, [r4, #0]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00000030 &lt;wait_write_program&gt;: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30:	6826      	ldr	r6, [r4, #0]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32:	f016 4f00 	tst.w	r6, #2147483648	; 0x80000000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36:	d1fb      	bne.n	30 &lt;wait_write_program&gt;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38:	428f      	cmp	r7, r1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3a:	d301      	bcc.n	40 &lt;no_wrap&gt;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3c:	4607      	mov	r7, r0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3e:	3708      	adds	r7, #8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00000040 &lt;no_wrap&gt;: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40:	6047      	str	r7, [r0, #4]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42:	3b04      	subs	r3, #4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44:	d1dc      	bne.n	0 &lt;wait_fifo&gt;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00000046 &lt;exit&gt;: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46:	be00      	bkpt	0x0000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00000048 &lt;FLASH_WRITE_ENABLE&gt;: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48:	81000006 	.word	0x81000006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0000004c &lt;FLASH_WORD_PROGRAM&gt;: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4c:	81030702 	.word	0x81030702</a:t>
            </a:r>
          </a:p>
        </p:txBody>
      </p:sp>
      <p:sp>
        <p:nvSpPr>
          <p:cNvPr id="203" name="static const uint8_t vcm4_flash_write_code[] = {…"/>
          <p:cNvSpPr txBox="1"/>
          <p:nvPr/>
        </p:nvSpPr>
        <p:spPr>
          <a:xfrm>
            <a:off x="8131266" y="2451100"/>
            <a:ext cx="3955406" cy="505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static const uint8_t vcm4_flash_write_code[] = 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/* see contrib/loaders/flash/vcm4x_word_program.S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0xd0, 0xf8, 0x00, 0x80,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0xb8, 0xf1, 0x00, 0x0f,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0x1c, 0xd0,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0x47, 0x68,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0x47, 0x45,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0xf7, 0xd0,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0xdf, 0xf8, 0x34, 0x60,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0x26, 0x60,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0x26, 0x68,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0x16, 0xf0, 0x00, 0x4f,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0xfb, 0xd1,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0x57, 0xf8, 0x04, 0x6b,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0xc4, 0xf8, 0x00, 0x61,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0x16, 0x46,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0x04, 0x32,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0x66, 0x60,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0x07, 0x4e,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0x26, 0x60,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0x26, 0x68,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0x16, 0xf0, 0x00, 0x4f,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0xfb, 0xd1,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0x8f, 0x42,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0x01, 0xd3,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0x07, 0x46,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0x08, 0x37,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0x47, 0x60,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0x04, 0x3b,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0xdc, 0xd1,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0x00, 0xbe,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0x06, 0x00, 0x00, 0x81,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0x02, 0x07, 0x03, 0x81,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</a:t>
            </a:r>
          </a:p>
        </p:txBody>
      </p:sp>
      <p:sp>
        <p:nvSpPr>
          <p:cNvPr id="204" name="Arrow"/>
          <p:cNvSpPr/>
          <p:nvPr/>
        </p:nvSpPr>
        <p:spPr>
          <a:xfrm>
            <a:off x="7258380" y="4798783"/>
            <a:ext cx="359234" cy="359233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ontrib/loaders/flash/vcm4x_page_program.s"/>
          <p:cNvSpPr txBox="1"/>
          <p:nvPr/>
        </p:nvSpPr>
        <p:spPr>
          <a:xfrm>
            <a:off x="742294" y="813470"/>
            <a:ext cx="77965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contrib/loaders/flash/vcm4x_page_program.s</a:t>
            </a:r>
          </a:p>
        </p:txBody>
      </p:sp>
      <p:sp>
        <p:nvSpPr>
          <p:cNvPr id="207" name="/*…"/>
          <p:cNvSpPr txBox="1"/>
          <p:nvPr/>
        </p:nvSpPr>
        <p:spPr>
          <a:xfrm>
            <a:off x="1273266" y="1456758"/>
            <a:ext cx="7590738" cy="810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/*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* Params :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* r0 = workarea start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* r1 = workarea end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* r2 = flash address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* r3 = byte count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* r4 = flash base [0x40020000]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*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* r5 - flash buffer, r6 - temp, r7 - rp, r8 - wp, tmp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FCSR_FLASH_CMD_OFFSET   0x000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FCSR_FLASH_ADDR_OFFSET  0x004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ldr     r5, FLASH_BUF_START_ADDR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wait_fifo: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ldr     r8, [r0, #0]                        /* read wp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cmp     r8, #0                              /* abort if wp == 0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beq     exit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ldr     r7, [r0, #4]                        /* read rp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cmp     r7, r8                              /* wait until rp != wp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beq     wait_fifo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ldr     r8, FLASH_BUF_END_ADDR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cmp     r5, r8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blt     fill_flash_buf                      /* jump to fill_flash_buf in case r8 is bigger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ldr     r6, FLASH_WRITE_ENABLE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str     r6, [r4, #FCSR_FLASH_CMD_OFFSET]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wait_write_enable: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ldr     r6, [r4, #FCSR_FLASH_CMD_OFFSET]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tst     r6, #0x80000000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bne     wait_write_enable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ldr     r6, [r7], #0x4                      /* read one word from src, increment ptr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str     r6, [r5], #0x4                      /* store one word to flash buffer, and increment flash buf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mov     r6, r2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adds    r2, #0x100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str     r6, [r4, #FCSR_FLASH_ADDR_OFFSET]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ldr     r6, FLASH_PAGE_PROGRAM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str     r6, [r4, #FCSR_FLASH_CMD_OFFSET]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wait_write_program: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ldr     r6, [r4, #FCSR_FLASH_CMD_OFFSET]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tst     r6, #0x80000000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bne     wait_write_program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ldr     r5, FLASH_BUF_START_ADDR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       wrap_rp_at_end_of_buffer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fill_flash_buf: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ldr     r6, [r7], #0x4                      /* read one word from src, increment ptr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str     r6, [r5], #0x4                      /* store one word to flash buffer, and increment flash buf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wrap_rp_at_end_of_buffer: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cmp     r7, r1                              /* wrap rp at end of buffer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bcc     no_wrap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mov     r7, r0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adds    r7, #8                              /* skip loader args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no_wrap: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str     r7, [r0, #4]                        /* store rp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subs    r3, #4                              /* decrement byte count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bne     wait_fifo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exit: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bkpt    #0x00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FLASH_BUF_START_ADDR: .word 0x40020100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FLASH_BUF_END_ADDR: .word 0x400201fc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FLASH_WRITE_ENABLE: .word 0x81000006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FLASH_PAGE_PROGRAM: .word 0x81ff0702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ontrib/loaders/flash/vcm4x_page_program.s"/>
          <p:cNvSpPr txBox="1"/>
          <p:nvPr/>
        </p:nvSpPr>
        <p:spPr>
          <a:xfrm>
            <a:off x="742294" y="813470"/>
            <a:ext cx="779651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contrib/loaders/flash/vcm4x_page_program.s</a:t>
            </a:r>
          </a:p>
        </p:txBody>
      </p:sp>
      <p:sp>
        <p:nvSpPr>
          <p:cNvPr id="210" name="vcm4x_page_program.o:     file format elf32-littlearm…"/>
          <p:cNvSpPr txBox="1"/>
          <p:nvPr/>
        </p:nvSpPr>
        <p:spPr>
          <a:xfrm>
            <a:off x="1273266" y="1456758"/>
            <a:ext cx="5387629" cy="798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vcm4x_page_program.o:     file format elf32-littlearm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Disassembly of section .text: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00000000 &lt;wait_fifo-0x2&gt;: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0:	4d17      	ldr	r5, [pc, #92]	; (60 &lt;FLASH_BUF_START_ADDR&gt;)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00000002 &lt;wait_fifo&gt;: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2:	f8d0 8000 	ldr.w	r8, [r0]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6:	f1b8 0f00 	cmp.w	r8, #0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a:	d028      	beq.n	5e &lt;exit&gt;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c:	6847      	ldr	r7, [r0, #4]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e:	4547      	cmp	r7, r8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10:	d0f7      	beq.n	2 &lt;wait_fifo&gt;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12:	f8df 8050 	ldr.w	r8, [pc, #80]	; 64 &lt;FLASH_BUF_END_ADDR&gt;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16:	4545      	cmp	r5, r8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18:	db16      	blt.n	48 &lt;fill_flash_buf&gt;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1a:	4e13      	ldr	r6, [pc, #76]	; (68 &lt;FLASH_WRITE_ENABLE&gt;)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1c:	6026      	str	r6, [r4, #0]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0000001e &lt;wait_write_enable&gt;: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1e:	6826      	ldr	r6, [r4, #0]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20:	f016 4f00 	tst.w	r6, #2147483648	; 0x80000000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24:	d1fb      	bne.n	1e &lt;wait_write_enable&gt;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26:	f857 6b04 	ldr.w	r6, [r7], #4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2a:	f845 6b04 	str.w	r6, [r5], #4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2e:	4616      	mov	r6, r2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30:	f512 7280 	adds.w	r2, r2, #256	; 0x100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34:	6066      	str	r6, [r4, #4]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36:	4e0d      	ldr	r6, [pc, #52]	; (6c &lt;FLASH_PAGE_PROGRAM&gt;)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38:	6026      	str	r6, [r4, #0]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0000003a &lt;wait_write_program&gt;: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3a:	6826      	ldr	r6, [r4, #0]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3c:	f016 4f00 	tst.w	r6, #2147483648	; 0x80000000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40:	d1fb      	bne.n	3a &lt;wait_write_program&gt;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42:	f8df 501c 	ldr.w	r5, [pc, #28]	; 60 &lt;FLASH_BUF_START_ADDR&gt;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46:	e003      	b.n	50 &lt;wrap_rp_at_end_of_buffer&gt;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00000048 &lt;fill_flash_buf&gt;: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48:	f857 6b04 	ldr.w	r6, [r7], #4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4c:	f845 6b04 	str.w	r6, [r5], #4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00000050 &lt;wrap_rp_at_end_of_buffer&gt;: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50:	428f      	cmp	r7, r1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52:	d301      	bcc.n	58 &lt;no_wrap&gt;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54:	4607      	mov	r7, r0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56:	3708      	adds	r7, #8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00000058 &lt;no_wrap&gt;: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58:	6047      	str	r7, [r0, #4]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5a:	3b04      	subs	r3, #4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5c:	d1d1      	bne.n	2 &lt;wait_fifo&gt;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0000005e &lt;exit&gt;: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5e:	be00      	bkpt	0x0000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00000060 &lt;FLASH_BUF_START_ADDR&gt;: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60:	40020100 	.word	0x40020100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00000064 &lt;FLASH_BUF_END_ADDR&gt;: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64:	400201fc 	.word	0x400201fc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00000068 &lt;FLASH_WRITE_ENABLE&gt;: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68:	81000006 	.word	0x81000006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0000006c &lt;FLASH_PAGE_PROGRAM&gt;:</a:t>
            </a:r>
          </a:p>
          <a:p>
            <a:pPr algn="l">
              <a:defRPr b="0" sz="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6c:	81ff0702 	.word	0x81ff0702</a:t>
            </a:r>
          </a:p>
        </p:txBody>
      </p:sp>
      <p:sp>
        <p:nvSpPr>
          <p:cNvPr id="211" name="static const uint8_t vcm4_flash_write_code[] = {…"/>
          <p:cNvSpPr txBox="1"/>
          <p:nvPr/>
        </p:nvSpPr>
        <p:spPr>
          <a:xfrm>
            <a:off x="8215100" y="1917700"/>
            <a:ext cx="3955406" cy="683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static const uint8_t vcm4_flash_write_code[] = 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/* see contrib/loaders/flash/vcm4x_page_program.S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0x17, 0x4d,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0xd0, 0xf8, 0x00, 0x80,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0xb8, 0xf1, 0x00, 0x0f,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0x28, 0xd0,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0x47, 0x68,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0x47, 0x45,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0xf7, 0xd0,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0xdf, 0xf8, 0x50, 0x80,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0x45, 0x45,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0x16, 0xdb,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0x13, 0x4e,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0x26, 0x60,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0x26, 0x68,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0x16, 0xf0, 0x00, 0x4f,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0xfb, 0xd1,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0x57, 0xf8, 0x04, 0x6b,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0x45, 0xf8, 0x04, 0x6b,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0x16, 0x46,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0x12, 0xf5, 0x80, 0x72,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0x66, 0x60,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0x0d, 0x4e,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0x26, 0x60,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0x26, 0x68,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0x16, 0xf0, 0x00, 0x4f,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0xfb, 0xd1,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0xdf, 0xf8, 0x1c, 0x50,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0x03, 0xe0,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0x57, 0xf8, 0x04, 0x6b,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0x45, 0xf8, 0x04, 0x6b,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0x8f, 0x42,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0x01, 0xd3,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0x07, 0x46,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0x08, 0x37,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0x47, 0x60,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0x04, 0x3b,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0xd1, 0xd1,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0x00, 0xbe,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0x00, 0x01, 0x02, 0x40,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0xfc, 0x01, 0x02, 0x40,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0x06, 0x00, 0x00, 0x81,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0x02, 0x07, 0xff, 0x81,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</a:t>
            </a:r>
          </a:p>
        </p:txBody>
      </p:sp>
      <p:sp>
        <p:nvSpPr>
          <p:cNvPr id="212" name="Arrow"/>
          <p:cNvSpPr/>
          <p:nvPr/>
        </p:nvSpPr>
        <p:spPr>
          <a:xfrm>
            <a:off x="7258380" y="4800600"/>
            <a:ext cx="359234" cy="359233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hoenix and Sirius Performance Comparison"/>
          <p:cNvSpPr txBox="1"/>
          <p:nvPr/>
        </p:nvSpPr>
        <p:spPr>
          <a:xfrm>
            <a:off x="742294" y="813470"/>
            <a:ext cx="761360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Phoenix and Sirius Performance Comparison</a:t>
            </a:r>
          </a:p>
        </p:txBody>
      </p:sp>
      <p:graphicFrame>
        <p:nvGraphicFramePr>
          <p:cNvPr id="215" name="Table"/>
          <p:cNvGraphicFramePr/>
          <p:nvPr/>
        </p:nvGraphicFramePr>
        <p:xfrm>
          <a:off x="952500" y="1727200"/>
          <a:ext cx="11099800" cy="72136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3699933"/>
                <a:gridCol w="3699933"/>
                <a:gridCol w="3699933"/>
              </a:tblGrid>
              <a:tr h="721360">
                <a:tc>
                  <a:txBody>
                    <a:bodyPr/>
                    <a:lstStyle/>
                    <a:p>
                      <a:pPr defTabSz="914400">
                        <a:defRPr>
                          <a:latin typeface="Courier New"/>
                          <a:ea typeface="Courier New"/>
                          <a:cs typeface="Courier New"/>
                          <a:sym typeface="Courier New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SIRIUS (VC7300)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PHOENIX (VC6320)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</a:tr>
              <a:tr h="72136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MCU Clock Speed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39.3216 MHz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150 MHz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2136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Adapter KHz (Interface Speed)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 KHz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8000 KHz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2136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 Image Size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~250 KB (WISUN)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~280 KB (G3PLC)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2136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FLASH IP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Embedded Flash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SPI Flash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2136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FastMode programming block size allocated in RAM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 KB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 KB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2136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SlowMode WORD PROGRAM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~10 Seconds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~130 Seconds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2136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SlowMode PAGE PROGRAM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~38 Seconds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2136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FastMode WORD PROGRAM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~3 Seconds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~9 Seconds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21360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FastMode PAGE PROGRAM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~9 Seconds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portant Porting Files"/>
          <p:cNvSpPr txBox="1"/>
          <p:nvPr/>
        </p:nvSpPr>
        <p:spPr>
          <a:xfrm>
            <a:off x="697719" y="813470"/>
            <a:ext cx="432122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Important Porting Files</a:t>
            </a:r>
          </a:p>
        </p:txBody>
      </p:sp>
      <p:grpSp>
        <p:nvGrpSpPr>
          <p:cNvPr id="163" name="Group"/>
          <p:cNvGrpSpPr/>
          <p:nvPr/>
        </p:nvGrpSpPr>
        <p:grpSpPr>
          <a:xfrm>
            <a:off x="1269999" y="2169762"/>
            <a:ext cx="6993020" cy="4450351"/>
            <a:chOff x="0" y="196850"/>
            <a:chExt cx="6993018" cy="4450350"/>
          </a:xfrm>
        </p:grpSpPr>
        <p:sp>
          <p:nvSpPr>
            <p:cNvPr id="123" name="contrib"/>
            <p:cNvSpPr txBox="1"/>
            <p:nvPr/>
          </p:nvSpPr>
          <p:spPr>
            <a:xfrm>
              <a:off x="-1" y="213157"/>
              <a:ext cx="1247324" cy="406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1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contrib</a:t>
              </a:r>
            </a:p>
          </p:txBody>
        </p:sp>
        <p:sp>
          <p:nvSpPr>
            <p:cNvPr id="124" name="loaders"/>
            <p:cNvSpPr txBox="1"/>
            <p:nvPr/>
          </p:nvSpPr>
          <p:spPr>
            <a:xfrm>
              <a:off x="2085077" y="213157"/>
              <a:ext cx="1193975" cy="406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loaders</a:t>
              </a:r>
            </a:p>
          </p:txBody>
        </p:sp>
        <p:sp>
          <p:nvSpPr>
            <p:cNvPr id="125" name="flash"/>
            <p:cNvSpPr txBox="1"/>
            <p:nvPr/>
          </p:nvSpPr>
          <p:spPr>
            <a:xfrm>
              <a:off x="4112996" y="213157"/>
              <a:ext cx="889125" cy="406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flash</a:t>
              </a:r>
            </a:p>
          </p:txBody>
        </p:sp>
        <p:sp>
          <p:nvSpPr>
            <p:cNvPr id="126" name="Arrow"/>
            <p:cNvSpPr/>
            <p:nvPr/>
          </p:nvSpPr>
          <p:spPr>
            <a:xfrm>
              <a:off x="1473246" y="236741"/>
              <a:ext cx="359233" cy="359233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7" name="Arrow"/>
            <p:cNvSpPr/>
            <p:nvPr/>
          </p:nvSpPr>
          <p:spPr>
            <a:xfrm>
              <a:off x="3531650" y="236741"/>
              <a:ext cx="359233" cy="359233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8" name="Arrow"/>
            <p:cNvSpPr/>
            <p:nvPr/>
          </p:nvSpPr>
          <p:spPr>
            <a:xfrm>
              <a:off x="5224234" y="236741"/>
              <a:ext cx="359233" cy="359233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131" name="Group"/>
            <p:cNvGrpSpPr/>
            <p:nvPr/>
          </p:nvGrpSpPr>
          <p:grpSpPr>
            <a:xfrm>
              <a:off x="5723018" y="196850"/>
              <a:ext cx="1270001" cy="1709016"/>
              <a:chOff x="0" y="196850"/>
              <a:chExt cx="1270000" cy="1709015"/>
            </a:xfrm>
          </p:grpSpPr>
          <p:sp>
            <p:nvSpPr>
              <p:cNvPr id="129" name="vcm4x_word_program.s"/>
              <p:cNvSpPr/>
              <p:nvPr/>
            </p:nvSpPr>
            <p:spPr>
              <a:xfrm>
                <a:off x="0" y="196850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 b="0" sz="20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vcm4x_word_program.s</a:t>
                </a:r>
              </a:p>
            </p:txBody>
          </p:sp>
          <p:sp>
            <p:nvSpPr>
              <p:cNvPr id="130" name="vcm4x_page_program.s"/>
              <p:cNvSpPr/>
              <p:nvPr/>
            </p:nvSpPr>
            <p:spPr>
              <a:xfrm>
                <a:off x="0" y="635865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>
                  <a:defRPr b="0" sz="2000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/>
                <a:r>
                  <a:t>vcm4x_page_program.s</a:t>
                </a:r>
              </a:p>
            </p:txBody>
          </p:sp>
        </p:grpSp>
        <p:sp>
          <p:nvSpPr>
            <p:cNvPr id="132" name="src"/>
            <p:cNvSpPr txBox="1"/>
            <p:nvPr/>
          </p:nvSpPr>
          <p:spPr>
            <a:xfrm>
              <a:off x="3051" y="1226585"/>
              <a:ext cx="584275" cy="406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src</a:t>
              </a:r>
            </a:p>
          </p:txBody>
        </p:sp>
        <p:sp>
          <p:nvSpPr>
            <p:cNvPr id="133" name="flash"/>
            <p:cNvSpPr txBox="1"/>
            <p:nvPr/>
          </p:nvSpPr>
          <p:spPr>
            <a:xfrm>
              <a:off x="1295419" y="1226585"/>
              <a:ext cx="889125" cy="406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flash</a:t>
              </a:r>
            </a:p>
          </p:txBody>
        </p:sp>
        <p:sp>
          <p:nvSpPr>
            <p:cNvPr id="134" name="nor"/>
            <p:cNvSpPr txBox="1"/>
            <p:nvPr/>
          </p:nvSpPr>
          <p:spPr>
            <a:xfrm>
              <a:off x="2953608" y="1226585"/>
              <a:ext cx="584276" cy="406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nor</a:t>
              </a:r>
            </a:p>
          </p:txBody>
        </p:sp>
        <p:sp>
          <p:nvSpPr>
            <p:cNvPr id="135" name="Arrow"/>
            <p:cNvSpPr/>
            <p:nvPr/>
          </p:nvSpPr>
          <p:spPr>
            <a:xfrm>
              <a:off x="807484" y="1250170"/>
              <a:ext cx="359233" cy="359233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6" name="Arrow"/>
            <p:cNvSpPr/>
            <p:nvPr/>
          </p:nvSpPr>
          <p:spPr>
            <a:xfrm>
              <a:off x="2465672" y="1250170"/>
              <a:ext cx="359233" cy="359233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" name="Arrow"/>
            <p:cNvSpPr/>
            <p:nvPr/>
          </p:nvSpPr>
          <p:spPr>
            <a:xfrm>
              <a:off x="3758041" y="1250170"/>
              <a:ext cx="359233" cy="359233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8" name="vcm4.c"/>
            <p:cNvSpPr txBox="1"/>
            <p:nvPr/>
          </p:nvSpPr>
          <p:spPr>
            <a:xfrm>
              <a:off x="4239628" y="1232935"/>
              <a:ext cx="1028849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vcm4.c</a:t>
              </a:r>
            </a:p>
          </p:txBody>
        </p:sp>
        <p:sp>
          <p:nvSpPr>
            <p:cNvPr id="139" name="src"/>
            <p:cNvSpPr txBox="1"/>
            <p:nvPr/>
          </p:nvSpPr>
          <p:spPr>
            <a:xfrm>
              <a:off x="3051" y="1890252"/>
              <a:ext cx="584275" cy="406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src</a:t>
              </a:r>
            </a:p>
          </p:txBody>
        </p:sp>
        <p:sp>
          <p:nvSpPr>
            <p:cNvPr id="140" name="flash"/>
            <p:cNvSpPr txBox="1"/>
            <p:nvPr/>
          </p:nvSpPr>
          <p:spPr>
            <a:xfrm>
              <a:off x="1295419" y="1890252"/>
              <a:ext cx="889125" cy="406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flash</a:t>
              </a:r>
            </a:p>
          </p:txBody>
        </p:sp>
        <p:sp>
          <p:nvSpPr>
            <p:cNvPr id="141" name="nor"/>
            <p:cNvSpPr txBox="1"/>
            <p:nvPr/>
          </p:nvSpPr>
          <p:spPr>
            <a:xfrm>
              <a:off x="2953608" y="1890252"/>
              <a:ext cx="584276" cy="406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nor</a:t>
              </a:r>
            </a:p>
          </p:txBody>
        </p:sp>
        <p:sp>
          <p:nvSpPr>
            <p:cNvPr id="142" name="Arrow"/>
            <p:cNvSpPr/>
            <p:nvPr/>
          </p:nvSpPr>
          <p:spPr>
            <a:xfrm>
              <a:off x="807484" y="1913836"/>
              <a:ext cx="359233" cy="359233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3" name="Arrow"/>
            <p:cNvSpPr/>
            <p:nvPr/>
          </p:nvSpPr>
          <p:spPr>
            <a:xfrm>
              <a:off x="2465672" y="1913836"/>
              <a:ext cx="359233" cy="359233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4" name="Arrow"/>
            <p:cNvSpPr/>
            <p:nvPr/>
          </p:nvSpPr>
          <p:spPr>
            <a:xfrm>
              <a:off x="3758041" y="1913836"/>
              <a:ext cx="359233" cy="359233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" name="drivers.c"/>
            <p:cNvSpPr txBox="1"/>
            <p:nvPr/>
          </p:nvSpPr>
          <p:spPr>
            <a:xfrm>
              <a:off x="4239628" y="1896602"/>
              <a:ext cx="1486124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drivers.c</a:t>
              </a:r>
            </a:p>
          </p:txBody>
        </p:sp>
        <p:sp>
          <p:nvSpPr>
            <p:cNvPr id="146" name="tcl"/>
            <p:cNvSpPr txBox="1"/>
            <p:nvPr/>
          </p:nvSpPr>
          <p:spPr>
            <a:xfrm>
              <a:off x="3051" y="3539692"/>
              <a:ext cx="584275" cy="406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tcl</a:t>
              </a:r>
            </a:p>
          </p:txBody>
        </p:sp>
        <p:sp>
          <p:nvSpPr>
            <p:cNvPr id="147" name="board"/>
            <p:cNvSpPr txBox="1"/>
            <p:nvPr/>
          </p:nvSpPr>
          <p:spPr>
            <a:xfrm>
              <a:off x="1295419" y="3539692"/>
              <a:ext cx="889125" cy="406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board</a:t>
              </a:r>
            </a:p>
          </p:txBody>
        </p:sp>
        <p:sp>
          <p:nvSpPr>
            <p:cNvPr id="148" name="Arrow"/>
            <p:cNvSpPr/>
            <p:nvPr/>
          </p:nvSpPr>
          <p:spPr>
            <a:xfrm>
              <a:off x="807484" y="3563276"/>
              <a:ext cx="359233" cy="359233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9" name="Arrow"/>
            <p:cNvSpPr/>
            <p:nvPr/>
          </p:nvSpPr>
          <p:spPr>
            <a:xfrm>
              <a:off x="2465672" y="3563276"/>
              <a:ext cx="359233" cy="359233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0" name="vertexcom-vcm4.cfg"/>
            <p:cNvSpPr txBox="1"/>
            <p:nvPr/>
          </p:nvSpPr>
          <p:spPr>
            <a:xfrm>
              <a:off x="2947258" y="3546042"/>
              <a:ext cx="2857948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vertexcom-vcm4.cfg</a:t>
              </a:r>
            </a:p>
          </p:txBody>
        </p:sp>
        <p:sp>
          <p:nvSpPr>
            <p:cNvPr id="151" name="src"/>
            <p:cNvSpPr txBox="1"/>
            <p:nvPr/>
          </p:nvSpPr>
          <p:spPr>
            <a:xfrm>
              <a:off x="3051" y="2553918"/>
              <a:ext cx="584275" cy="406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src</a:t>
              </a:r>
            </a:p>
          </p:txBody>
        </p:sp>
        <p:sp>
          <p:nvSpPr>
            <p:cNvPr id="152" name="flash"/>
            <p:cNvSpPr txBox="1"/>
            <p:nvPr/>
          </p:nvSpPr>
          <p:spPr>
            <a:xfrm>
              <a:off x="1295419" y="2553918"/>
              <a:ext cx="889125" cy="406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flash</a:t>
              </a:r>
            </a:p>
          </p:txBody>
        </p:sp>
        <p:sp>
          <p:nvSpPr>
            <p:cNvPr id="153" name="nor"/>
            <p:cNvSpPr txBox="1"/>
            <p:nvPr/>
          </p:nvSpPr>
          <p:spPr>
            <a:xfrm>
              <a:off x="2953608" y="2553918"/>
              <a:ext cx="584276" cy="406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nor</a:t>
              </a:r>
            </a:p>
          </p:txBody>
        </p:sp>
        <p:sp>
          <p:nvSpPr>
            <p:cNvPr id="154" name="Arrow"/>
            <p:cNvSpPr/>
            <p:nvPr/>
          </p:nvSpPr>
          <p:spPr>
            <a:xfrm>
              <a:off x="807484" y="2577503"/>
              <a:ext cx="359233" cy="359233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5" name="Arrow"/>
            <p:cNvSpPr/>
            <p:nvPr/>
          </p:nvSpPr>
          <p:spPr>
            <a:xfrm>
              <a:off x="2465672" y="2577503"/>
              <a:ext cx="359233" cy="359233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6" name="Arrow"/>
            <p:cNvSpPr/>
            <p:nvPr/>
          </p:nvSpPr>
          <p:spPr>
            <a:xfrm>
              <a:off x="3758041" y="2577503"/>
              <a:ext cx="359233" cy="359233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" name="Makefile.am"/>
            <p:cNvSpPr txBox="1"/>
            <p:nvPr/>
          </p:nvSpPr>
          <p:spPr>
            <a:xfrm>
              <a:off x="4239628" y="2560268"/>
              <a:ext cx="1790973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Makefile.am</a:t>
              </a:r>
            </a:p>
          </p:txBody>
        </p:sp>
        <p:sp>
          <p:nvSpPr>
            <p:cNvPr id="158" name="tcl"/>
            <p:cNvSpPr txBox="1"/>
            <p:nvPr/>
          </p:nvSpPr>
          <p:spPr>
            <a:xfrm>
              <a:off x="3051" y="4240800"/>
              <a:ext cx="584275" cy="406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tcl</a:t>
              </a:r>
            </a:p>
          </p:txBody>
        </p:sp>
        <p:sp>
          <p:nvSpPr>
            <p:cNvPr id="159" name="target"/>
            <p:cNvSpPr txBox="1"/>
            <p:nvPr/>
          </p:nvSpPr>
          <p:spPr>
            <a:xfrm>
              <a:off x="1295419" y="4240800"/>
              <a:ext cx="1041550" cy="4064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target</a:t>
              </a:r>
            </a:p>
          </p:txBody>
        </p:sp>
        <p:sp>
          <p:nvSpPr>
            <p:cNvPr id="160" name="Arrow"/>
            <p:cNvSpPr/>
            <p:nvPr/>
          </p:nvSpPr>
          <p:spPr>
            <a:xfrm>
              <a:off x="807484" y="4264384"/>
              <a:ext cx="359233" cy="359233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1" name="Arrow"/>
            <p:cNvSpPr/>
            <p:nvPr/>
          </p:nvSpPr>
          <p:spPr>
            <a:xfrm>
              <a:off x="2648582" y="4264384"/>
              <a:ext cx="359233" cy="359233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2" name="vcm4.cfg"/>
            <p:cNvSpPr txBox="1"/>
            <p:nvPr/>
          </p:nvSpPr>
          <p:spPr>
            <a:xfrm>
              <a:off x="3130168" y="4247150"/>
              <a:ext cx="1333699" cy="39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b="0" sz="20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vcm4.cfg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How to build OpenOCD image?"/>
          <p:cNvSpPr txBox="1"/>
          <p:nvPr/>
        </p:nvSpPr>
        <p:spPr>
          <a:xfrm>
            <a:off x="742294" y="813470"/>
            <a:ext cx="5052865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How to build OpenOCD image?</a:t>
            </a:r>
          </a:p>
        </p:txBody>
      </p:sp>
      <p:sp>
        <p:nvSpPr>
          <p:cNvPr id="166" name="Move to root directory of OpenOCD…"/>
          <p:cNvSpPr txBox="1"/>
          <p:nvPr/>
        </p:nvSpPr>
        <p:spPr>
          <a:xfrm>
            <a:off x="1270000" y="1460500"/>
            <a:ext cx="10916395" cy="204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2250" indent="-222250" algn="l">
              <a:lnSpc>
                <a:spcPct val="150000"/>
              </a:lnSpc>
              <a:buSzPct val="145000"/>
              <a:buChar char="•"/>
              <a:defRPr b="0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Move to root directory of OpenOCD</a:t>
            </a:r>
          </a:p>
          <a:p>
            <a:pPr marL="222250" indent="-222250" algn="l">
              <a:lnSpc>
                <a:spcPct val="150000"/>
              </a:lnSpc>
              <a:buSzPct val="145000"/>
              <a:buChar char="•"/>
              <a:defRPr b="0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 ./configure</a:t>
            </a:r>
          </a:p>
          <a:p>
            <a:pPr marL="222250" indent="-222250" algn="l">
              <a:lnSpc>
                <a:spcPct val="150000"/>
              </a:lnSpc>
              <a:buSzPct val="145000"/>
              <a:buChar char="•"/>
              <a:defRPr b="0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After finish run ‘make clean &amp;&amp; make’</a:t>
            </a:r>
          </a:p>
          <a:p>
            <a:pPr marL="222250" indent="-222250" algn="l">
              <a:lnSpc>
                <a:spcPct val="150000"/>
              </a:lnSpc>
              <a:buSzPct val="145000"/>
              <a:buChar char="•"/>
              <a:defRPr b="0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OpenOCD image will be in ‘src’ directory as </a:t>
            </a:r>
            <a:r>
              <a:rPr b="1"/>
              <a:t>openocd</a:t>
            </a:r>
          </a:p>
          <a:p>
            <a:pPr marL="222250" indent="-222250" algn="l">
              <a:lnSpc>
                <a:spcPct val="150000"/>
              </a:lnSpc>
              <a:buSzPct val="145000"/>
              <a:buChar char="•"/>
              <a:defRPr b="0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To test the openocd image whether it build successfully or not, run ‘./src/openocd -v’ to see the openocd version like this:</a:t>
            </a:r>
          </a:p>
        </p:txBody>
      </p:sp>
      <p:pic>
        <p:nvPicPr>
          <p:cNvPr id="167" name="Screen Shot 2019-12-03 at 14.49.08.png" descr="Screen Shot 2019-12-03 at 14.49.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8992" y="3808476"/>
            <a:ext cx="6819901" cy="92710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How to flash new image with openocd using SWD interface?"/>
          <p:cNvSpPr txBox="1"/>
          <p:nvPr/>
        </p:nvSpPr>
        <p:spPr>
          <a:xfrm>
            <a:off x="736600" y="5573849"/>
            <a:ext cx="1035724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How to flash new image with openocd using SWD interface?</a:t>
            </a:r>
          </a:p>
        </p:txBody>
      </p:sp>
      <p:sp>
        <p:nvSpPr>
          <p:cNvPr id="169" name="Copy your binary file to ‘tcl’ directory.…"/>
          <p:cNvSpPr txBox="1"/>
          <p:nvPr/>
        </p:nvSpPr>
        <p:spPr>
          <a:xfrm>
            <a:off x="1270000" y="6223000"/>
            <a:ext cx="10916395" cy="135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22250" indent="-222250" algn="l">
              <a:lnSpc>
                <a:spcPct val="150000"/>
              </a:lnSpc>
              <a:buSzPct val="145000"/>
              <a:buChar char="•"/>
              <a:defRPr b="0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Copy your binary file to ‘tcl’ directory.</a:t>
            </a:r>
          </a:p>
          <a:p>
            <a:pPr marL="222250" indent="-222250" algn="l">
              <a:lnSpc>
                <a:spcPct val="150000"/>
              </a:lnSpc>
              <a:buSzPct val="145000"/>
              <a:buChar char="•"/>
              <a:defRPr b="0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Move to ‘tcl’ directory.</a:t>
            </a:r>
          </a:p>
          <a:p>
            <a:pPr marL="222250" indent="-222250" algn="l">
              <a:lnSpc>
                <a:spcPct val="150000"/>
              </a:lnSpc>
              <a:buSzPct val="145000"/>
              <a:buChar char="•"/>
              <a:defRPr b="0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‘tcl’ director run:</a:t>
            </a:r>
          </a:p>
          <a:p>
            <a:pPr marL="222250" indent="-222250" algn="l">
              <a:lnSpc>
                <a:spcPct val="150000"/>
              </a:lnSpc>
              <a:buSzPct val="145000"/>
              <a:buChar char="•"/>
              <a:defRPr b="0"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../src/openocd -f board/vertexcom-cm4.cfg -c “program your_image.bin reset exit 0”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cl/board/vertexcom-vcm4.cfg"/>
          <p:cNvSpPr txBox="1"/>
          <p:nvPr/>
        </p:nvSpPr>
        <p:spPr>
          <a:xfrm>
            <a:off x="742294" y="813470"/>
            <a:ext cx="5235774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tcl/board/vertexcom-vcm4.cfg</a:t>
            </a:r>
          </a:p>
        </p:txBody>
      </p:sp>
      <p:sp>
        <p:nvSpPr>
          <p:cNvPr id="172" name="source [find interface/jlink.cfg]…"/>
          <p:cNvSpPr txBox="1"/>
          <p:nvPr/>
        </p:nvSpPr>
        <p:spPr>
          <a:xfrm>
            <a:off x="1270000" y="1460500"/>
            <a:ext cx="3132312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source [find interface/jlink.cfg]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transport select swd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source [find target/vcm4.cfg]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cl/target/vcm4.cfg"/>
          <p:cNvSpPr txBox="1"/>
          <p:nvPr/>
        </p:nvSpPr>
        <p:spPr>
          <a:xfrm>
            <a:off x="742294" y="813470"/>
            <a:ext cx="358958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tcl/target/vcm4.cfg</a:t>
            </a:r>
          </a:p>
        </p:txBody>
      </p:sp>
      <p:sp>
        <p:nvSpPr>
          <p:cNvPr id="175" name="source [find target/swj-dp.tcl]…"/>
          <p:cNvSpPr txBox="1"/>
          <p:nvPr/>
        </p:nvSpPr>
        <p:spPr>
          <a:xfrm>
            <a:off x="1270000" y="1460500"/>
            <a:ext cx="9259789" cy="739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source [find target/swj-dp.tcl]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{ [info exist CHIPNAME] } {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set _CHIPNAME $CHIPNAME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else {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set _CHIPNAME vcm4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{ [info exists ENDIAN] } {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set _ENDIAN $ENDIAN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else {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set _ENDIAN little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Work-area is a space in RAM used for flash programming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By default use 16kB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{ [info exists WORKAREASIZE] } {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set _WORKAREASIZE $WORKAREASIZE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else {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set _WORKAREASIZE 0x10000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if { [info exists CPUTAPID] } {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set _CPUTAPID $CPUTAPID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 else {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set _CPUTAPID 0x2ba01477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adapter_khz 1000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swj_newdap $_CHIPNAME cpu -expected-id $_CPUTAPID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set _TARGETNAME $_CHIPNAME.cpu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target create $_TARGETNAME cortex_m -endian $_ENDIAN -chain-position $_TARGETNAME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$_TARGETNAME configure -work-area-phys 0x20000000 -work-area-size $_WORKAREASIZE -work-area-backup 0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set _FLASHNAME $_CHIPNAME.flash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flash bank $_FLASHNAME vcm4 0x00000000 0 0 0 $_TARGETNAME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reset_config none separate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cl/target/vcm4.cfg"/>
          <p:cNvSpPr txBox="1"/>
          <p:nvPr/>
        </p:nvSpPr>
        <p:spPr>
          <a:xfrm>
            <a:off x="742294" y="813470"/>
            <a:ext cx="3589587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tcl/target/vcm4.cfg</a:t>
            </a:r>
          </a:p>
        </p:txBody>
      </p:sp>
      <p:sp>
        <p:nvSpPr>
          <p:cNvPr id="178" name="proc vcm4_default_examine_end {} {…"/>
          <p:cNvSpPr txBox="1"/>
          <p:nvPr/>
        </p:nvSpPr>
        <p:spPr>
          <a:xfrm>
            <a:off x="1273266" y="1456758"/>
            <a:ext cx="6516143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proc vcm4_default_examine_end {} {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# disable watchdog timer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mww 0x40048040 0xaa5555aa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mww 0x40048044 0x00000000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proc vcm4_default_reset_start {} {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# after reset the clock run at 6 MHz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#adapter_khz 1000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proc vcm4_default_reset_init {} {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# configure the clock to run at 150 MHz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#mww 0x4004b004 0x0000ba52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#mww 0x4004b008 0x05800000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#sleep 10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#mww 0x40047004 0x00000002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#sleep 10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# boost JTAG frequency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# adapter_khz 6000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default hooks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$_TARGETNAME configure -event examine-end { vcm4_default_examine_end }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$_TARGETNAME configure -event reset-start { vcm4_default_reset_start }</a:t>
            </a:r>
          </a:p>
          <a:p>
            <a:pPr algn="l">
              <a:defRPr b="0"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$_TARGETNAME configure -event reset-init { vcm4_default_reset_init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rc/flash/nor/vcm4.c"/>
          <p:cNvSpPr txBox="1"/>
          <p:nvPr/>
        </p:nvSpPr>
        <p:spPr>
          <a:xfrm>
            <a:off x="742294" y="813470"/>
            <a:ext cx="377249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src/flash/nor/vcm4.c</a:t>
            </a:r>
          </a:p>
        </p:txBody>
      </p:sp>
      <p:sp>
        <p:nvSpPr>
          <p:cNvPr id="181" name="#ifdef HAVE_CONFIG_H…"/>
          <p:cNvSpPr txBox="1"/>
          <p:nvPr/>
        </p:nvSpPr>
        <p:spPr>
          <a:xfrm>
            <a:off x="1273266" y="1456758"/>
            <a:ext cx="6630461" cy="759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#ifdef HAVE_CONFIG_H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#include "config.h"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#endif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#include "imp.h"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#include &lt;target/algorithm.h&gt;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#include &lt;target/armv7m.h&gt;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#include &lt;helper/types.h&gt;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VCM4_VERSION_ID 0x4004803C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/* vcm4 flash csr register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enum vcm4_fcsr_registers 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FCSR_BASE = 0x40020000,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FCSR_REG(offset) (FCSR_BASE + offset)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FCSR_FLASH_CMD         = FCSR_REG(0x000),  // flash controller command register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FCSR_FLASH_ADDR        = FCSR_REG(0x004),  // flash controller address regsiter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FCSR_FLASH_CFG         = FCSR_REG(0x008),  // flash controller configuration register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FCSR_FLASH_CACHE       = FCSR_REG(0x00C),  // flash controller cache configuration register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FCSR_FLASH_SR          = FCSR_REG(0x010),  // flash controller SPI flash status register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FCSR_FLASH_ID          = FCSR_REG(0x014),  // flash controller SPI flash ID register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FCSR_FLASH_CACHEHIT    = FCSR_REG(0x018),  // cache hit rate counting register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FCSR_FLASH_INVADDR_S   = FCSR_REG(0x020),  // invalid/flush cache start address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FCSR_FLASH_INVADDR_E   = FCSR_REG(0x024),  // invalid/flush cache end address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FCSR_FLASH_CACHE_INV   = FCSR_REG(0x028),  // invalid cache control register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FCSR_FLASH_CACHE_FLUSH = FCSR_REG(0x02C),  // flush cache control register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FCSR_FLASH_BUF0        = FCSR_REG(0x100),  // flash controller read/write buffer 0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FCSR_FLASH_BUF63       = FCSR_REG(0x1FC),  // flash controller read/write buffer 63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/* vcm4 flash bit-fields */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FLASH_CMD_ACT_Pos (31)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FLASH_CMD_ACT_Msk (0x1 &lt;&lt; FLASH_CMD_ACT_Pos)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FLASH_CMD_POLL_Pos (24)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FLASH_CMD_POLL_Msk (0x1 &lt;&lt; FLASH_CMD_POLL_Pos)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FLASH_CMD_LENGTH_Pos (16)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FLASH_CMD_LENGTH_Msk (0xFF &lt;&lt; FLASH_CMD_LENGTH_Pos)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FLASH_CMD_CMDMODE_Pos (12)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FLASH_CMD_CMDMODE_Msk (0x7 &lt;&lt; FLASH_CMD_CMDMODE_Pos)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FLASH_CMD_CMDADDR4_Pos (11)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FLASH_CMD_CMDADDR4_Msk (0x1 &lt;&lt; FLASH_CMD_CMDADDR4_Pos)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FLASH_CMD_CMDADDR_Pos (10)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FLASH_CMD_CMDADDR_Msk (0x1 &lt;&lt; FLASH_CMD_CMDADDR_Pos)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FLASH_CMD_CMDWR_Pos (9)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FLASH_CMD_CMDWR_Msk (0x1 &lt;&lt; FLASH_CMD_CMDWR_Pos)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FLASH_CMD_CMDDATA_Pos (8)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FLASH_CMD_CMDDATA_Msk (0x1 &lt;&lt; FLASH_CMD_CMDDATA_Pos)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FLASH_CMD_CMDID_Pos (0)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FLASH_CMD_CMDID_Msk (0xFF &lt;&lt; FLASH_CMD_CMDID_Pos)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rc/flash/nor/vcm4.c"/>
          <p:cNvSpPr txBox="1"/>
          <p:nvPr/>
        </p:nvSpPr>
        <p:spPr>
          <a:xfrm>
            <a:off x="742294" y="813470"/>
            <a:ext cx="377249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src/flash/nor/vcm4.c</a:t>
            </a:r>
          </a:p>
        </p:txBody>
      </p:sp>
      <p:sp>
        <p:nvSpPr>
          <p:cNvPr id="184" name="#define WINBOND_CMDID_WRSR1             0x01    // write status register 1…"/>
          <p:cNvSpPr txBox="1"/>
          <p:nvPr/>
        </p:nvSpPr>
        <p:spPr>
          <a:xfrm>
            <a:off x="1273266" y="1456758"/>
            <a:ext cx="5464412" cy="530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WINBOND_CMDID_WRSR1             0x01    // write status register 1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WINBOND_CMDID_WRSR2             0x31    // write status register 2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WINBOND_CMDID_RDSR1             0x05    // read status register 1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WINBOND_CMDID_RDSR2             0x35    // read status register 2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WINBOND_CMDID_PAGE_PROG         0x02    // page program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WINBOND_CMDID_READ_DATA         0x03    // read data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WINBOND_CMDID_WRITE_DISABLE     0x04    // write disable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WINBOND_CMDID_WRITE_ENABLE      0x06    // write enable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WINBOND_CMDID_FAST_READ         0x0B    // fast read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WINBOND_CMDID_RDCR              0x15    // read configuration register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WINBOND_CMDID_SECTOR_ERASE      0x20    // sector erase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WINBOND_CMDID_QUADPAGE_PROG     0x32    // quad page program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WINBOND_CMDID_BLOCK_ERASE_32K   0x52    // 32K block erase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WINBOND_CMDID_BLOCK_ERASE_64K   0xD8    // 64K block erase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WINBOND_CMDID_CHIP_ERASE        0xC7    // chip erase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#define WINBOND_MF  0xEF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struct vcm4_info 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uint32_t code_page_size;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bool probed;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struct target *target;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struct vcm4_device_spec 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uint32_t version_id;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const char *variant;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uint8_t sector_size_kb;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unsigned int flash_size_kb;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static const struct vcm4_device_spec vcm4_known_device_table[] = 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.version_id = 0x19061001,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.variant = "phoenix",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.sector_size_kb = 4,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.flash_size_kb = 2048,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},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rc/flash/nor/vcm4.c"/>
          <p:cNvSpPr txBox="1"/>
          <p:nvPr/>
        </p:nvSpPr>
        <p:spPr>
          <a:xfrm>
            <a:off x="742294" y="813470"/>
            <a:ext cx="3772496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src/flash/nor/vcm4.c</a:t>
            </a:r>
          </a:p>
        </p:txBody>
      </p:sp>
      <p:sp>
        <p:nvSpPr>
          <p:cNvPr id="187" name="static int vcm4_flash_write_enable(struct vcm4_info *chip)…"/>
          <p:cNvSpPr txBox="1"/>
          <p:nvPr/>
        </p:nvSpPr>
        <p:spPr>
          <a:xfrm>
            <a:off x="1273266" y="1456758"/>
            <a:ext cx="6150323" cy="670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static int vcm4_flash_write_enable(struct vcm4_info *chip)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int res = ERROR_OK;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uint32_t temp = 0;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temp |= (1 &lt;&lt; FLASH_CMD_ACT_Pos);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temp |= (WINBOND_CMDID_WRITE_ENABLE &lt;&lt; FLASH_CMD_CMDID_Pos);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res = target_write_u32(chip-&gt;target, FCSR_FLASH_CMD, temp);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res = vcm4_flash_wait_for_action_done(chip, 100);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res;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static int vcm4_flash_program_word(struct vcm4_info *chip, uint32_t addr, uint32_t data)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int res = ERROR_OK;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uint32_t temp = 0;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res = vcm4_flash_write_enable(chip);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(res != ERROR_OK) 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res;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temp |= (1 &lt;&lt; FLASH_CMD_ACT_Pos);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temp |= (1 &lt;&lt; FLASH_CMD_CMDADDR_Pos);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temp |= (1 &lt;&lt; FLASH_CMD_CMDWR_Pos);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temp |= (1 &lt;&lt; FLASH_CMD_CMDDATA_Pos);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temp |= (3 &lt;&lt; FLASH_CMD_LENGTH_Pos); // 1 word (4 bytes) - 1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temp |= (WINBOND_CMDID_PAGE_PROG &lt;&lt; FLASH_CMD_CMDID_Pos);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res = target_write_u32(chip-&gt;target, FCSR_FLASH_BUF0, data);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(res != ERROR_OK) 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res;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res = target_write_u32(chip-&gt;target, FCSR_FLASH_ADDR, addr);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(res != ERROR_OK) 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res;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res = target_write_u32(chip-&gt;target, FCSR_FLASH_CMD, temp);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if (res != ERROR_OK) {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return res;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}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res = vcm4_flash_wait_for_action_done(chip, 100);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res;</a:t>
            </a:r>
          </a:p>
          <a:p>
            <a:pPr algn="l">
              <a:defRPr b="0" sz="9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