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70" r:id="rId3"/>
    <p:sldId id="271" r:id="rId4"/>
    <p:sldId id="283" r:id="rId5"/>
    <p:sldId id="284" r:id="rId6"/>
    <p:sldId id="273" r:id="rId7"/>
    <p:sldId id="285" r:id="rId8"/>
    <p:sldId id="286" r:id="rId9"/>
    <p:sldId id="275" r:id="rId10"/>
    <p:sldId id="287" r:id="rId11"/>
    <p:sldId id="288" r:id="rId12"/>
    <p:sldId id="277" r:id="rId13"/>
    <p:sldId id="289" r:id="rId14"/>
    <p:sldId id="290" r:id="rId15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>
        <p:scale>
          <a:sx n="66" d="100"/>
          <a:sy n="66" d="100"/>
        </p:scale>
        <p:origin x="846" y="26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05/04/2024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57115" indent="0" algn="ctr">
              <a:buNone/>
              <a:defRPr/>
            </a:lvl2pPr>
            <a:lvl3pPr marL="914230" indent="0" algn="ctr">
              <a:buNone/>
              <a:defRPr/>
            </a:lvl3pPr>
            <a:lvl4pPr marL="1371344" indent="0" algn="ctr">
              <a:buNone/>
              <a:defRPr/>
            </a:lvl4pPr>
            <a:lvl5pPr marL="1828459" indent="0" algn="ctr">
              <a:buNone/>
              <a:defRPr/>
            </a:lvl5pPr>
            <a:lvl6pPr marL="2285573" indent="0" algn="ctr">
              <a:buNone/>
              <a:defRPr/>
            </a:lvl6pPr>
            <a:lvl7pPr marL="2742689" indent="0" algn="ctr">
              <a:buNone/>
              <a:defRPr/>
            </a:lvl7pPr>
            <a:lvl8pPr marL="3199802" indent="0" algn="ctr">
              <a:buNone/>
              <a:defRPr/>
            </a:lvl8pPr>
            <a:lvl9pPr marL="365691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15" indent="0">
              <a:buNone/>
              <a:defRPr sz="1799"/>
            </a:lvl2pPr>
            <a:lvl3pPr marL="914230" indent="0">
              <a:buNone/>
              <a:defRPr sz="1600"/>
            </a:lvl3pPr>
            <a:lvl4pPr marL="1371344" indent="0">
              <a:buNone/>
              <a:defRPr sz="1399"/>
            </a:lvl4pPr>
            <a:lvl5pPr marL="1828459" indent="0">
              <a:buNone/>
              <a:defRPr sz="1399"/>
            </a:lvl5pPr>
            <a:lvl6pPr marL="2285573" indent="0">
              <a:buNone/>
              <a:defRPr sz="1399"/>
            </a:lvl6pPr>
            <a:lvl7pPr marL="2742689" indent="0">
              <a:buNone/>
              <a:defRPr sz="1399"/>
            </a:lvl7pPr>
            <a:lvl8pPr marL="3199802" indent="0">
              <a:buNone/>
              <a:defRPr sz="1399"/>
            </a:lvl8pPr>
            <a:lvl9pPr marL="3656917" indent="0">
              <a:buNone/>
              <a:defRPr sz="1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799" b="1"/>
            </a:lvl3pPr>
            <a:lvl4pPr marL="1371344" indent="0">
              <a:buNone/>
              <a:defRPr sz="1600" b="1"/>
            </a:lvl4pPr>
            <a:lvl5pPr marL="1828459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9" indent="0">
              <a:buNone/>
              <a:defRPr sz="1600" b="1"/>
            </a:lvl7pPr>
            <a:lvl8pPr marL="3199802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5" indent="0">
              <a:buNone/>
              <a:defRPr sz="2000" b="1"/>
            </a:lvl2pPr>
            <a:lvl3pPr marL="914230" indent="0">
              <a:buNone/>
              <a:defRPr sz="1799" b="1"/>
            </a:lvl3pPr>
            <a:lvl4pPr marL="1371344" indent="0">
              <a:buNone/>
              <a:defRPr sz="1600" b="1"/>
            </a:lvl4pPr>
            <a:lvl5pPr marL="1828459" indent="0">
              <a:buNone/>
              <a:defRPr sz="1600" b="1"/>
            </a:lvl5pPr>
            <a:lvl6pPr marL="2285573" indent="0">
              <a:buNone/>
              <a:defRPr sz="1600" b="1"/>
            </a:lvl6pPr>
            <a:lvl7pPr marL="2742689" indent="0">
              <a:buNone/>
              <a:defRPr sz="1600" b="1"/>
            </a:lvl7pPr>
            <a:lvl8pPr marL="3199802" indent="0">
              <a:buNone/>
              <a:defRPr sz="1600" b="1"/>
            </a:lvl8pPr>
            <a:lvl9pPr marL="36569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99"/>
            </a:lvl1pPr>
            <a:lvl2pPr marL="457115" indent="0">
              <a:buNone/>
              <a:defRPr sz="1200"/>
            </a:lvl2pPr>
            <a:lvl3pPr marL="914230" indent="0">
              <a:buNone/>
              <a:defRPr sz="999"/>
            </a:lvl3pPr>
            <a:lvl4pPr marL="1371344" indent="0">
              <a:buNone/>
              <a:defRPr sz="900"/>
            </a:lvl4pPr>
            <a:lvl5pPr marL="1828459" indent="0">
              <a:buNone/>
              <a:defRPr sz="900"/>
            </a:lvl5pPr>
            <a:lvl6pPr marL="2285573" indent="0">
              <a:buNone/>
              <a:defRPr sz="900"/>
            </a:lvl6pPr>
            <a:lvl7pPr marL="2742689" indent="0">
              <a:buNone/>
              <a:defRPr sz="900"/>
            </a:lvl7pPr>
            <a:lvl8pPr marL="3199802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115" indent="0">
              <a:buNone/>
              <a:defRPr sz="2800"/>
            </a:lvl2pPr>
            <a:lvl3pPr marL="914230" indent="0">
              <a:buNone/>
              <a:defRPr sz="2400"/>
            </a:lvl3pPr>
            <a:lvl4pPr marL="1371344" indent="0">
              <a:buNone/>
              <a:defRPr sz="2000"/>
            </a:lvl4pPr>
            <a:lvl5pPr marL="1828459" indent="0">
              <a:buNone/>
              <a:defRPr sz="2000"/>
            </a:lvl5pPr>
            <a:lvl6pPr marL="2285573" indent="0">
              <a:buNone/>
              <a:defRPr sz="2000"/>
            </a:lvl6pPr>
            <a:lvl7pPr marL="2742689" indent="0">
              <a:buNone/>
              <a:defRPr sz="2000"/>
            </a:lvl7pPr>
            <a:lvl8pPr marL="3199802" indent="0">
              <a:buNone/>
              <a:defRPr sz="2000"/>
            </a:lvl8pPr>
            <a:lvl9pPr marL="36569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99"/>
            </a:lvl1pPr>
            <a:lvl2pPr marL="457115" indent="0">
              <a:buNone/>
              <a:defRPr sz="1200"/>
            </a:lvl2pPr>
            <a:lvl3pPr marL="914230" indent="0">
              <a:buNone/>
              <a:defRPr sz="999"/>
            </a:lvl3pPr>
            <a:lvl4pPr marL="1371344" indent="0">
              <a:buNone/>
              <a:defRPr sz="900"/>
            </a:lvl4pPr>
            <a:lvl5pPr marL="1828459" indent="0">
              <a:buNone/>
              <a:defRPr sz="900"/>
            </a:lvl5pPr>
            <a:lvl6pPr marL="2285573" indent="0">
              <a:buNone/>
              <a:defRPr sz="900"/>
            </a:lvl6pPr>
            <a:lvl7pPr marL="2742689" indent="0">
              <a:buNone/>
              <a:defRPr sz="900"/>
            </a:lvl7pPr>
            <a:lvl8pPr marL="3199802" indent="0">
              <a:buNone/>
              <a:defRPr sz="900"/>
            </a:lvl8pPr>
            <a:lvl9pPr marL="36569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447530" eaLnBrk="1" hangingPunct="1">
              <a:defRPr sz="219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447530" eaLnBrk="1" hangingPunct="1">
              <a:defRPr sz="2199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447530" eaLnBrk="1" hangingPunct="1">
              <a:defRPr sz="2199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+mj-lt"/>
          <a:ea typeface="+mj-ea"/>
          <a:cs typeface="+mj-cs"/>
        </a:defRPr>
      </a:lvl1pPr>
      <a:lvl2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2pPr>
      <a:lvl3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3pPr>
      <a:lvl4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4pPr>
      <a:lvl5pPr algn="ctr" defTabSz="1445968" rtl="0" eaLnBrk="0" fontAlgn="base" hangingPunct="0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5pPr>
      <a:lvl6pPr marL="457115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6pPr>
      <a:lvl7pPr marL="914230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7pPr>
      <a:lvl8pPr marL="1371344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8pPr>
      <a:lvl9pPr marL="1828459" algn="ctr" defTabSz="1447530" rtl="0" fontAlgn="base">
        <a:spcBef>
          <a:spcPct val="0"/>
        </a:spcBef>
        <a:spcAft>
          <a:spcPct val="0"/>
        </a:spcAft>
        <a:defRPr sz="6999">
          <a:solidFill>
            <a:schemeClr val="tx2"/>
          </a:solidFill>
          <a:latin typeface="Arial" charset="0"/>
        </a:defRPr>
      </a:lvl9pPr>
    </p:titleStyle>
    <p:bodyStyle>
      <a:lvl1pPr marL="541246" indent="-541246" algn="l" defTabSz="1445968" rtl="0" eaLnBrk="0" fontAlgn="base" hangingPunct="0">
        <a:spcBef>
          <a:spcPct val="20000"/>
        </a:spcBef>
        <a:spcAft>
          <a:spcPct val="0"/>
        </a:spcAft>
        <a:buChar char="•"/>
        <a:defRPr sz="5099">
          <a:solidFill>
            <a:schemeClr val="tx1"/>
          </a:solidFill>
          <a:latin typeface="+mn-lt"/>
          <a:ea typeface="+mn-ea"/>
          <a:cs typeface="+mn-cs"/>
        </a:defRPr>
      </a:lvl1pPr>
      <a:lvl2pPr marL="1174552" indent="-450774" algn="l" defTabSz="1445968" rtl="0" eaLnBrk="0" fontAlgn="base" hangingPunct="0">
        <a:spcBef>
          <a:spcPct val="20000"/>
        </a:spcBef>
        <a:spcAft>
          <a:spcPct val="0"/>
        </a:spcAft>
        <a:buChar char="–"/>
        <a:defRPr sz="4400">
          <a:solidFill>
            <a:schemeClr val="tx1"/>
          </a:solidFill>
          <a:latin typeface="+mn-lt"/>
        </a:defRPr>
      </a:lvl2pPr>
      <a:lvl3pPr marL="1807857" indent="-360302" algn="l" defTabSz="1445968" rtl="0" eaLnBrk="0" fontAlgn="base" hangingPunct="0">
        <a:spcBef>
          <a:spcPct val="20000"/>
        </a:spcBef>
        <a:spcAft>
          <a:spcPct val="0"/>
        </a:spcAft>
        <a:buChar char="•"/>
        <a:defRPr sz="3799">
          <a:solidFill>
            <a:schemeClr val="tx1"/>
          </a:solidFill>
          <a:latin typeface="+mn-lt"/>
        </a:defRPr>
      </a:lvl3pPr>
      <a:lvl4pPr marL="2530047" indent="-358715" algn="l" defTabSz="1445968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</a:defRPr>
      </a:lvl4pPr>
      <a:lvl5pPr marL="3253824" indent="-360302" algn="l" defTabSz="1445968" rtl="0" eaLnBrk="0" fontAlgn="base" hangingPunct="0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5pPr>
      <a:lvl6pPr marL="3712470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6pPr>
      <a:lvl7pPr marL="4169585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7pPr>
      <a:lvl8pPr marL="4626701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8pPr>
      <a:lvl9pPr marL="5083815" indent="-361882" algn="l" defTabSz="1447530" rtl="0" fontAlgn="base">
        <a:spcBef>
          <a:spcPct val="20000"/>
        </a:spcBef>
        <a:spcAft>
          <a:spcPct val="0"/>
        </a:spcAft>
        <a:buChar char="»"/>
        <a:defRPr sz="3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15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230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4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459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573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689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802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917" algn="l" defTabSz="914230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60432" y="-36231"/>
            <a:ext cx="17278362" cy="559312"/>
          </a:xfrm>
        </p:spPr>
        <p:txBody>
          <a:bodyPr/>
          <a:lstStyle/>
          <a:p>
            <a:r>
              <a:rPr lang="vi-VN" altLang="vi-VN" sz="3000" b="1" dirty="0"/>
              <a:t>ALLELUIA! HÁT LÊN NGƯỜI ƠI!</a:t>
            </a:r>
            <a:endParaRPr lang="en-US" altLang="vi-VN" sz="3000" b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60412" y="218281"/>
            <a:ext cx="17754600" cy="1003369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00" b="1" dirty="0"/>
              <a:t>ĐK:  Chúa yêu trần thế (Al-le Al-le-lu-ia) đã chết cho đời (Al-le Al-le-lu-ia) và đã sống lại (Al-le Al-le-lu-ia) hát lên người ơi (</a:t>
            </a:r>
            <a:r>
              <a:rPr lang="vi-VN" altLang="vi-VN" sz="11500" b="1"/>
              <a:t>Al-le-lu-ia).</a:t>
            </a:r>
            <a:endParaRPr lang="en-US" altLang="vi-VN" sz="11500" b="1" dirty="0"/>
          </a:p>
        </p:txBody>
      </p:sp>
    </p:spTree>
    <p:extLst>
      <p:ext uri="{BB962C8B-B14F-4D97-AF65-F5344CB8AC3E}">
        <p14:creationId xmlns:p14="http://schemas.microsoft.com/office/powerpoint/2010/main" val="427637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60432" y="-36231"/>
            <a:ext cx="17278362" cy="559312"/>
          </a:xfrm>
        </p:spPr>
        <p:txBody>
          <a:bodyPr/>
          <a:lstStyle/>
          <a:p>
            <a:r>
              <a:rPr lang="vi-VN" altLang="vi-VN" sz="3000" b="1" dirty="0"/>
              <a:t>ALLELUIA! HÁT LÊN NGƯỜI ƠI!</a:t>
            </a:r>
            <a:endParaRPr lang="en-US" altLang="vi-VN" sz="3000" b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60412" y="218281"/>
            <a:ext cx="17754600" cy="1003369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00" b="1" dirty="0"/>
              <a:t>ĐK:  Chúa yêu trần thế (Al-le Al-le-lu-ia) đã chết cho đời (Al-le Al-le-lu-ia) và đã sống lại (Al-le Al-le-lu-ia) hát lên người ơi (</a:t>
            </a:r>
            <a:r>
              <a:rPr lang="vi-VN" altLang="vi-VN" sz="11500" b="1"/>
              <a:t>Al-le-lu-ia).</a:t>
            </a:r>
            <a:endParaRPr lang="en-US" altLang="vi-VN" sz="11500" b="1" dirty="0"/>
          </a:p>
        </p:txBody>
      </p:sp>
    </p:spTree>
    <p:extLst>
      <p:ext uri="{BB962C8B-B14F-4D97-AF65-F5344CB8AC3E}">
        <p14:creationId xmlns:p14="http://schemas.microsoft.com/office/powerpoint/2010/main" val="246210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60432" y="-36231"/>
            <a:ext cx="17278362" cy="559312"/>
          </a:xfrm>
        </p:spPr>
        <p:txBody>
          <a:bodyPr/>
          <a:lstStyle/>
          <a:p>
            <a:r>
              <a:rPr lang="vi-VN" altLang="vi-VN" sz="3000" b="1" dirty="0"/>
              <a:t>ALLELUIA! HÁT LÊN NGƯỜI ƠI!</a:t>
            </a:r>
            <a:endParaRPr lang="en-US" altLang="vi-VN" sz="3000" b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4212" y="65881"/>
            <a:ext cx="17754600" cy="1003369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00" b="1"/>
              <a:t>Hát </a:t>
            </a:r>
            <a:r>
              <a:rPr lang="vi-VN" altLang="vi-VN" sz="11500" b="1" dirty="0"/>
              <a:t>lên người ơi (Al-le Al-le-lu-ia) sáng tươi huyền diệu (Al-le Al-le-lu-ia) là một kiếp người (Al-le Al-le-lu-ia) được Chúa thương yêu.</a:t>
            </a:r>
            <a:endParaRPr lang="en-US" altLang="vi-VN" sz="11500" b="1" dirty="0"/>
          </a:p>
        </p:txBody>
      </p:sp>
    </p:spTree>
    <p:extLst>
      <p:ext uri="{BB962C8B-B14F-4D97-AF65-F5344CB8AC3E}">
        <p14:creationId xmlns:p14="http://schemas.microsoft.com/office/powerpoint/2010/main" val="418437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608011" y="420049"/>
            <a:ext cx="17907001" cy="1084723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4. Mừng hát hỡi những ai mơ mùa thái hòa. Và ai đang mạnh tay tắt lửa chiến. Vì có Chúa Bình yên đang ở với ta.</a:t>
            </a:r>
            <a:endParaRPr lang="en-US" altLang="vi-VN" sz="12000" b="1" dirty="0"/>
          </a:p>
        </p:txBody>
      </p:sp>
    </p:spTree>
    <p:extLst>
      <p:ext uri="{BB962C8B-B14F-4D97-AF65-F5344CB8AC3E}">
        <p14:creationId xmlns:p14="http://schemas.microsoft.com/office/powerpoint/2010/main" val="11724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60432" y="-36231"/>
            <a:ext cx="17278362" cy="559312"/>
          </a:xfrm>
        </p:spPr>
        <p:txBody>
          <a:bodyPr/>
          <a:lstStyle/>
          <a:p>
            <a:r>
              <a:rPr lang="vi-VN" altLang="vi-VN" sz="3000" b="1" dirty="0"/>
              <a:t>ALLELUIA! HÁT LÊN NGƯỜI ƠI!</a:t>
            </a:r>
            <a:endParaRPr lang="en-US" altLang="vi-VN" sz="3000" b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60412" y="218281"/>
            <a:ext cx="17754600" cy="1003369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00" b="1" dirty="0"/>
              <a:t>ĐK:  Chúa yêu trần thế (Al-le Al-le-lu-ia) đã chết cho đời (Al-le Al-le-lu-ia) và đã sống lại (Al-le Al-le-lu-ia) hát lên người ơi (</a:t>
            </a:r>
            <a:r>
              <a:rPr lang="vi-VN" altLang="vi-VN" sz="11500" b="1"/>
              <a:t>Al-le-lu-ia).</a:t>
            </a:r>
            <a:endParaRPr lang="en-US" altLang="vi-VN" sz="11500" b="1" dirty="0"/>
          </a:p>
        </p:txBody>
      </p:sp>
    </p:spTree>
    <p:extLst>
      <p:ext uri="{BB962C8B-B14F-4D97-AF65-F5344CB8AC3E}">
        <p14:creationId xmlns:p14="http://schemas.microsoft.com/office/powerpoint/2010/main" val="135763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60432" y="-36231"/>
            <a:ext cx="17278362" cy="559312"/>
          </a:xfrm>
        </p:spPr>
        <p:txBody>
          <a:bodyPr/>
          <a:lstStyle/>
          <a:p>
            <a:r>
              <a:rPr lang="vi-VN" altLang="vi-VN" sz="3000" b="1" dirty="0"/>
              <a:t>ALLELUIA! HÁT LÊN NGƯỜI ƠI!</a:t>
            </a:r>
            <a:endParaRPr lang="en-US" altLang="vi-VN" sz="3000" b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4212" y="65881"/>
            <a:ext cx="17754600" cy="1003369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00" b="1"/>
              <a:t>Hát </a:t>
            </a:r>
            <a:r>
              <a:rPr lang="vi-VN" altLang="vi-VN" sz="11500" b="1" dirty="0"/>
              <a:t>lên người ơi (Al-le Al-le-lu-ia) sáng tươi huyền diệu (Al-le Al-le-lu-ia) là một kiếp người (Al-le Al-le-lu-ia) được Chúa thương yêu.</a:t>
            </a:r>
            <a:endParaRPr lang="en-US" altLang="vi-VN" sz="11500" b="1" dirty="0"/>
          </a:p>
        </p:txBody>
      </p:sp>
    </p:spTree>
    <p:extLst>
      <p:ext uri="{BB962C8B-B14F-4D97-AF65-F5344CB8AC3E}">
        <p14:creationId xmlns:p14="http://schemas.microsoft.com/office/powerpoint/2010/main" val="36402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60432" y="-36231"/>
            <a:ext cx="17278362" cy="559312"/>
          </a:xfrm>
        </p:spPr>
        <p:txBody>
          <a:bodyPr/>
          <a:lstStyle/>
          <a:p>
            <a:r>
              <a:rPr lang="vi-VN" altLang="vi-VN" sz="3000" b="1" dirty="0"/>
              <a:t>ALLELUIA! HÁT LÊN NGƯỜI ƠI!</a:t>
            </a:r>
            <a:endParaRPr lang="en-US" altLang="vi-VN" sz="3000" b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4212" y="65881"/>
            <a:ext cx="17754600" cy="1003369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00" b="1"/>
              <a:t>Hát </a:t>
            </a:r>
            <a:r>
              <a:rPr lang="vi-VN" altLang="vi-VN" sz="11500" b="1" dirty="0"/>
              <a:t>lên người ơi (Al-le Al-le-lu-ia) sáng tươi huyền diệu (Al-le Al-le-lu-ia) là một kiếp người (Al-le Al-le-lu-ia) được Chúa thương yêu.</a:t>
            </a:r>
            <a:endParaRPr lang="en-US" altLang="vi-VN" sz="11500" b="1" dirty="0"/>
          </a:p>
        </p:txBody>
      </p:sp>
    </p:spTree>
    <p:extLst>
      <p:ext uri="{BB962C8B-B14F-4D97-AF65-F5344CB8AC3E}">
        <p14:creationId xmlns:p14="http://schemas.microsoft.com/office/powerpoint/2010/main" val="415365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4211" y="65881"/>
            <a:ext cx="17907001" cy="1084723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800" b="1" dirty="0"/>
              <a:t>1. Mừng hát hỡi những ai xuôi triền thất vọng. Mừng hát hỡi những ai ôm niềm đau. Vì có Chúa tình yêu đang ở với ta.</a:t>
            </a:r>
            <a:endParaRPr lang="en-US" altLang="vi-VN" sz="11800" b="1" dirty="0"/>
          </a:p>
        </p:txBody>
      </p:sp>
    </p:spTree>
    <p:extLst>
      <p:ext uri="{BB962C8B-B14F-4D97-AF65-F5344CB8AC3E}">
        <p14:creationId xmlns:p14="http://schemas.microsoft.com/office/powerpoint/2010/main" val="976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60432" y="-36231"/>
            <a:ext cx="17278362" cy="559312"/>
          </a:xfrm>
        </p:spPr>
        <p:txBody>
          <a:bodyPr/>
          <a:lstStyle/>
          <a:p>
            <a:r>
              <a:rPr lang="vi-VN" altLang="vi-VN" sz="3000" b="1" dirty="0"/>
              <a:t>ALLELUIA! HÁT LÊN NGƯỜI ƠI!</a:t>
            </a:r>
            <a:endParaRPr lang="en-US" altLang="vi-VN" sz="3000" b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60412" y="218281"/>
            <a:ext cx="17754600" cy="1003369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00" b="1" dirty="0"/>
              <a:t>ĐK:  Chúa yêu trần thế (Al-le Al-le-lu-ia) đã chết cho đời (Al-le Al-le-lu-ia) và đã sống lại (Al-le Al-le-lu-ia) hát lên người ơi (</a:t>
            </a:r>
            <a:r>
              <a:rPr lang="vi-VN" altLang="vi-VN" sz="11500" b="1"/>
              <a:t>Al-le-lu-ia).</a:t>
            </a:r>
            <a:endParaRPr lang="en-US" altLang="vi-VN" sz="11500" b="1" dirty="0"/>
          </a:p>
        </p:txBody>
      </p:sp>
    </p:spTree>
    <p:extLst>
      <p:ext uri="{BB962C8B-B14F-4D97-AF65-F5344CB8AC3E}">
        <p14:creationId xmlns:p14="http://schemas.microsoft.com/office/powerpoint/2010/main" val="21061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60432" y="-36231"/>
            <a:ext cx="17278362" cy="559312"/>
          </a:xfrm>
        </p:spPr>
        <p:txBody>
          <a:bodyPr/>
          <a:lstStyle/>
          <a:p>
            <a:r>
              <a:rPr lang="vi-VN" altLang="vi-VN" sz="3000" b="1" dirty="0"/>
              <a:t>ALLELUIA! HÁT LÊN NGƯỜI ƠI!</a:t>
            </a:r>
            <a:endParaRPr lang="en-US" altLang="vi-VN" sz="3000" b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4212" y="65881"/>
            <a:ext cx="17754600" cy="1003369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00" b="1"/>
              <a:t>Hát </a:t>
            </a:r>
            <a:r>
              <a:rPr lang="vi-VN" altLang="vi-VN" sz="11500" b="1" dirty="0"/>
              <a:t>lên người ơi (Al-le Al-le-lu-ia) sáng tươi huyền diệu (Al-le Al-le-lu-ia) là một kiếp người (Al-le Al-le-lu-ia) được Chúa thương yêu.</a:t>
            </a:r>
            <a:endParaRPr lang="en-US" altLang="vi-VN" sz="11500" b="1" dirty="0"/>
          </a:p>
        </p:txBody>
      </p:sp>
    </p:spTree>
    <p:extLst>
      <p:ext uri="{BB962C8B-B14F-4D97-AF65-F5344CB8AC3E}">
        <p14:creationId xmlns:p14="http://schemas.microsoft.com/office/powerpoint/2010/main" val="108691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31812" y="572449"/>
            <a:ext cx="18135600" cy="1084723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800" b="1" dirty="0"/>
              <a:t>2. Mừng hát hỡi những ai lê đời khó nghèo. Và ai trơ trụi ngay trên giường chết. Vì có Chúa Trời đất đang ở với ta.</a:t>
            </a:r>
          </a:p>
        </p:txBody>
      </p:sp>
    </p:spTree>
    <p:extLst>
      <p:ext uri="{BB962C8B-B14F-4D97-AF65-F5344CB8AC3E}">
        <p14:creationId xmlns:p14="http://schemas.microsoft.com/office/powerpoint/2010/main" val="3503340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60432" y="-36231"/>
            <a:ext cx="17278362" cy="559312"/>
          </a:xfrm>
        </p:spPr>
        <p:txBody>
          <a:bodyPr/>
          <a:lstStyle/>
          <a:p>
            <a:r>
              <a:rPr lang="vi-VN" altLang="vi-VN" sz="3000" b="1" dirty="0"/>
              <a:t>ALLELUIA! HÁT LÊN NGƯỜI ƠI!</a:t>
            </a:r>
            <a:endParaRPr lang="en-US" altLang="vi-VN" sz="3000" b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760412" y="218281"/>
            <a:ext cx="17754600" cy="1003369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00" b="1" dirty="0"/>
              <a:t>ĐK:  Chúa yêu trần thế (Al-le Al-le-lu-ia) đã chết cho đời (Al-le Al-le-lu-ia) và đã sống lại (Al-le Al-le-lu-ia) hát lên người ơi (</a:t>
            </a:r>
            <a:r>
              <a:rPr lang="vi-VN" altLang="vi-VN" sz="11500" b="1"/>
              <a:t>Al-le-lu-ia).</a:t>
            </a:r>
            <a:endParaRPr lang="en-US" altLang="vi-VN" sz="11500" b="1" dirty="0"/>
          </a:p>
        </p:txBody>
      </p:sp>
    </p:spTree>
    <p:extLst>
      <p:ext uri="{BB962C8B-B14F-4D97-AF65-F5344CB8AC3E}">
        <p14:creationId xmlns:p14="http://schemas.microsoft.com/office/powerpoint/2010/main" val="174723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960432" y="-36231"/>
            <a:ext cx="17278362" cy="559312"/>
          </a:xfrm>
        </p:spPr>
        <p:txBody>
          <a:bodyPr/>
          <a:lstStyle/>
          <a:p>
            <a:r>
              <a:rPr lang="vi-VN" altLang="vi-VN" sz="3000" b="1" dirty="0"/>
              <a:t>ALLELUIA! HÁT LÊN NGƯỜI ƠI!</a:t>
            </a:r>
            <a:endParaRPr lang="en-US" altLang="vi-VN" sz="3000" b="1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4212" y="65881"/>
            <a:ext cx="17754600" cy="1003369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1500" b="1"/>
              <a:t>Hát </a:t>
            </a:r>
            <a:r>
              <a:rPr lang="vi-VN" altLang="vi-VN" sz="11500" b="1" dirty="0"/>
              <a:t>lên người ơi (Al-le Al-le-lu-ia) sáng tươi huyền diệu (Al-le Al-le-lu-ia) là một kiếp người (Al-le Al-le-lu-ia) được Chúa thương yêu.</a:t>
            </a:r>
            <a:endParaRPr lang="en-US" altLang="vi-VN" sz="11500" b="1" dirty="0"/>
          </a:p>
        </p:txBody>
      </p:sp>
    </p:spTree>
    <p:extLst>
      <p:ext uri="{BB962C8B-B14F-4D97-AF65-F5344CB8AC3E}">
        <p14:creationId xmlns:p14="http://schemas.microsoft.com/office/powerpoint/2010/main" val="351472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760411" y="-162719"/>
            <a:ext cx="17602201" cy="10847232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2000" b="1" dirty="0"/>
              <a:t>3. Mừng hát hỡi những ai mong cuộc đổi đời. Và ai đang dựng xây cho trần giới. Vì có Chúa tạo hóa đang ở với ta.</a:t>
            </a:r>
            <a:endParaRPr lang="en-US" altLang="vi-VN" sz="12000" b="1" dirty="0"/>
          </a:p>
        </p:txBody>
      </p:sp>
    </p:spTree>
    <p:extLst>
      <p:ext uri="{BB962C8B-B14F-4D97-AF65-F5344CB8AC3E}">
        <p14:creationId xmlns:p14="http://schemas.microsoft.com/office/powerpoint/2010/main" val="2390052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504</Words>
  <Application>Microsoft Office PowerPoint</Application>
  <PresentationFormat>Custom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Default Design</vt:lpstr>
      <vt:lpstr>ALLELUIA! HÁT LÊN NGƯỜI ƠI!</vt:lpstr>
      <vt:lpstr>ALLELUIA! HÁT LÊN NGƯỜI ƠI!</vt:lpstr>
      <vt:lpstr>PowerPoint Presentation</vt:lpstr>
      <vt:lpstr>ALLELUIA! HÁT LÊN NGƯỜI ƠI!</vt:lpstr>
      <vt:lpstr>ALLELUIA! HÁT LÊN NGƯỜI ƠI!</vt:lpstr>
      <vt:lpstr>PowerPoint Presentation</vt:lpstr>
      <vt:lpstr>ALLELUIA! HÁT LÊN NGƯỜI ƠI!</vt:lpstr>
      <vt:lpstr>ALLELUIA! HÁT LÊN NGƯỜI ƠI!</vt:lpstr>
      <vt:lpstr>PowerPoint Presentation</vt:lpstr>
      <vt:lpstr>ALLELUIA! HÁT LÊN NGƯỜI ƠI!</vt:lpstr>
      <vt:lpstr>ALLELUIA! HÁT LÊN NGƯỜI ƠI!</vt:lpstr>
      <vt:lpstr>PowerPoint Presentation</vt:lpstr>
      <vt:lpstr>ALLELUIA! HÁT LÊN NGƯỜI ƠI!</vt:lpstr>
      <vt:lpstr>ALLELUIA! HÁT LÊN NGƯỜI ƠI!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157</cp:revision>
  <dcterms:created xsi:type="dcterms:W3CDTF">2011-08-20T01:52:59Z</dcterms:created>
  <dcterms:modified xsi:type="dcterms:W3CDTF">2024-04-05T16:23:31Z</dcterms:modified>
</cp:coreProperties>
</file>