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10799750" cx="191992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2">
          <p15:clr>
            <a:srgbClr val="A4A3A4"/>
          </p15:clr>
        </p15:guide>
        <p15:guide id="2" pos="6048">
          <p15:clr>
            <a:srgbClr val="A4A3A4"/>
          </p15:clr>
        </p15:guide>
      </p15:sldGuideLst>
    </p:ext>
    <p:ext uri="GoogleSlidesCustomDataVersion2">
      <go:slidesCustomData xmlns:go="http://customooxmlschemas.google.com/" r:id="rId10" roundtripDataSignature="AMtx7mhuh1YCY84dBziVTgOZtfCAr6Ul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2" orient="horz"/>
        <p:guide pos="604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6"/>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6"/>
          <p:cNvSpPr txBox="1"/>
          <p:nvPr>
            <p:ph idx="1" type="body"/>
          </p:nvPr>
        </p:nvSpPr>
        <p:spPr>
          <a:xfrm>
            <a:off x="959962" y="2519500"/>
            <a:ext cx="17279302" cy="7126920"/>
          </a:xfrm>
          <a:prstGeom prst="rect">
            <a:avLst/>
          </a:prstGeom>
          <a:noFill/>
          <a:ln>
            <a:noFill/>
          </a:ln>
        </p:spPr>
        <p:txBody>
          <a:bodyPr anchorCtr="0" anchor="t" bIns="72350" lIns="144725" spcFirstLastPara="1" rIns="144725" wrap="square" tIns="723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 name="Google Shape;18;p6"/>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6036153" y="-2556691"/>
            <a:ext cx="7126920" cy="17279302"/>
          </a:xfrm>
          <a:prstGeom prst="rect">
            <a:avLst/>
          </a:prstGeom>
          <a:noFill/>
          <a:ln>
            <a:noFill/>
          </a:ln>
        </p:spPr>
        <p:txBody>
          <a:bodyPr anchorCtr="0" anchor="t" bIns="72350" lIns="144725" spcFirstLastPara="1" rIns="144725" wrap="square" tIns="723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5"/>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11472579" y="2879987"/>
            <a:ext cx="9213548" cy="4319827"/>
          </a:xfrm>
          <a:prstGeom prst="rect">
            <a:avLst/>
          </a:prstGeom>
          <a:noFill/>
          <a:ln>
            <a:noFill/>
          </a:ln>
        </p:spPr>
        <p:txBody>
          <a:bodyPr anchorCtr="0" anchor="ctr" bIns="72350" lIns="144725" spcFirstLastPara="1" rIns="144725" wrap="square" tIns="723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2741501" y="-1348413"/>
            <a:ext cx="9213548" cy="12776627"/>
          </a:xfrm>
          <a:prstGeom prst="rect">
            <a:avLst/>
          </a:prstGeom>
          <a:noFill/>
          <a:ln>
            <a:noFill/>
          </a:ln>
        </p:spPr>
        <p:txBody>
          <a:bodyPr anchorCtr="0" anchor="t" bIns="72350" lIns="144725" spcFirstLastPara="1" rIns="144725" wrap="square" tIns="723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6"/>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7"/>
          <p:cNvSpPr txBox="1"/>
          <p:nvPr>
            <p:ph type="ctrTitle"/>
          </p:nvPr>
        </p:nvSpPr>
        <p:spPr>
          <a:xfrm>
            <a:off x="1439943" y="3354302"/>
            <a:ext cx="16319341" cy="2315574"/>
          </a:xfrm>
          <a:prstGeom prst="rect">
            <a:avLst/>
          </a:prstGeom>
          <a:noFill/>
          <a:ln>
            <a:noFill/>
          </a:ln>
        </p:spPr>
        <p:txBody>
          <a:bodyPr anchorCtr="0" anchor="ctr" bIns="72350" lIns="144725" spcFirstLastPara="1" rIns="144725" wrap="square" tIns="723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7"/>
          <p:cNvSpPr txBox="1"/>
          <p:nvPr>
            <p:ph idx="1" type="subTitle"/>
          </p:nvPr>
        </p:nvSpPr>
        <p:spPr>
          <a:xfrm>
            <a:off x="2879886" y="6119866"/>
            <a:ext cx="13439458" cy="2759940"/>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1020"/>
              </a:spcBef>
              <a:spcAft>
                <a:spcPts val="0"/>
              </a:spcAft>
              <a:buClr>
                <a:schemeClr val="dk1"/>
              </a:buClr>
              <a:buSzPts val="5099"/>
              <a:buFont typeface="Arial"/>
              <a:buNone/>
              <a:defRPr/>
            </a:lvl1pPr>
            <a:lvl2pPr lvl="1" algn="ctr">
              <a:lnSpc>
                <a:spcPct val="100000"/>
              </a:lnSpc>
              <a:spcBef>
                <a:spcPts val="880"/>
              </a:spcBef>
              <a:spcAft>
                <a:spcPts val="0"/>
              </a:spcAft>
              <a:buClr>
                <a:schemeClr val="dk1"/>
              </a:buClr>
              <a:buSzPts val="4400"/>
              <a:buFont typeface="Arial"/>
              <a:buNone/>
              <a:defRPr/>
            </a:lvl2pPr>
            <a:lvl3pPr lvl="2" algn="ctr">
              <a:lnSpc>
                <a:spcPct val="100000"/>
              </a:lnSpc>
              <a:spcBef>
                <a:spcPts val="760"/>
              </a:spcBef>
              <a:spcAft>
                <a:spcPts val="0"/>
              </a:spcAft>
              <a:buClr>
                <a:schemeClr val="dk1"/>
              </a:buClr>
              <a:buSzPts val="3799"/>
              <a:buFont typeface="Arial"/>
              <a:buNone/>
              <a:defRPr/>
            </a:lvl3pPr>
            <a:lvl4pPr lvl="3" algn="ctr">
              <a:lnSpc>
                <a:spcPct val="100000"/>
              </a:lnSpc>
              <a:spcBef>
                <a:spcPts val="640"/>
              </a:spcBef>
              <a:spcAft>
                <a:spcPts val="0"/>
              </a:spcAft>
              <a:buClr>
                <a:schemeClr val="dk1"/>
              </a:buClr>
              <a:buSzPts val="3200"/>
              <a:buFont typeface="Arial"/>
              <a:buNone/>
              <a:defRPr/>
            </a:lvl4pPr>
            <a:lvl5pPr lvl="4" algn="ctr">
              <a:lnSpc>
                <a:spcPct val="100000"/>
              </a:lnSpc>
              <a:spcBef>
                <a:spcPts val="640"/>
              </a:spcBef>
              <a:spcAft>
                <a:spcPts val="0"/>
              </a:spcAft>
              <a:buClr>
                <a:schemeClr val="dk1"/>
              </a:buClr>
              <a:buSzPts val="3200"/>
              <a:buFont typeface="Arial"/>
              <a:buNone/>
              <a:defRPr/>
            </a:lvl5pPr>
            <a:lvl6pPr lvl="5" algn="ctr">
              <a:lnSpc>
                <a:spcPct val="100000"/>
              </a:lnSpc>
              <a:spcBef>
                <a:spcPts val="640"/>
              </a:spcBef>
              <a:spcAft>
                <a:spcPts val="0"/>
              </a:spcAft>
              <a:buClr>
                <a:schemeClr val="dk1"/>
              </a:buClr>
              <a:buSzPts val="3200"/>
              <a:buFont typeface="Arial"/>
              <a:buNone/>
              <a:defRPr/>
            </a:lvl6pPr>
            <a:lvl7pPr lvl="6" algn="ctr">
              <a:lnSpc>
                <a:spcPct val="100000"/>
              </a:lnSpc>
              <a:spcBef>
                <a:spcPts val="640"/>
              </a:spcBef>
              <a:spcAft>
                <a:spcPts val="0"/>
              </a:spcAft>
              <a:buClr>
                <a:schemeClr val="dk1"/>
              </a:buClr>
              <a:buSzPts val="3200"/>
              <a:buFont typeface="Arial"/>
              <a:buNone/>
              <a:defRPr/>
            </a:lvl7pPr>
            <a:lvl8pPr lvl="7" algn="ctr">
              <a:lnSpc>
                <a:spcPct val="100000"/>
              </a:lnSpc>
              <a:spcBef>
                <a:spcPts val="640"/>
              </a:spcBef>
              <a:spcAft>
                <a:spcPts val="0"/>
              </a:spcAft>
              <a:buClr>
                <a:schemeClr val="dk1"/>
              </a:buClr>
              <a:buSzPts val="3200"/>
              <a:buFont typeface="Arial"/>
              <a:buNone/>
              <a:defRPr/>
            </a:lvl8pPr>
            <a:lvl9pPr lvl="8" algn="ctr">
              <a:lnSpc>
                <a:spcPct val="100000"/>
              </a:lnSpc>
              <a:spcBef>
                <a:spcPts val="640"/>
              </a:spcBef>
              <a:spcAft>
                <a:spcPts val="0"/>
              </a:spcAft>
              <a:buClr>
                <a:schemeClr val="dk1"/>
              </a:buClr>
              <a:buSzPts val="3200"/>
              <a:buFont typeface="Arial"/>
              <a:buNone/>
              <a:defRPr/>
            </a:lvl9pPr>
          </a:lstStyle>
          <a:p/>
        </p:txBody>
      </p:sp>
      <p:sp>
        <p:nvSpPr>
          <p:cNvPr id="24" name="Google Shape;24;p7"/>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1516130" y="6939225"/>
            <a:ext cx="16319341" cy="2144953"/>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8"/>
          <p:cNvSpPr txBox="1"/>
          <p:nvPr>
            <p:ph idx="1" type="body"/>
          </p:nvPr>
        </p:nvSpPr>
        <p:spPr>
          <a:xfrm>
            <a:off x="1516130" y="4576776"/>
            <a:ext cx="16319341" cy="2362448"/>
          </a:xfrm>
          <a:prstGeom prst="rect">
            <a:avLst/>
          </a:prstGeom>
          <a:noFill/>
          <a:ln>
            <a:noFill/>
          </a:ln>
        </p:spPr>
        <p:txBody>
          <a:bodyPr anchorCtr="0" anchor="b" bIns="72350" lIns="144725" spcFirstLastPara="1" rIns="144725" wrap="square" tIns="7235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799"/>
              <a:buFont typeface="Arial"/>
              <a:buNone/>
              <a:defRPr sz="1799"/>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399"/>
              <a:buFont typeface="Arial"/>
              <a:buNone/>
              <a:defRPr sz="1399"/>
            </a:lvl4pPr>
            <a:lvl5pPr indent="-228600" lvl="4" marL="2286000" algn="l">
              <a:lnSpc>
                <a:spcPct val="100000"/>
              </a:lnSpc>
              <a:spcBef>
                <a:spcPts val="280"/>
              </a:spcBef>
              <a:spcAft>
                <a:spcPts val="0"/>
              </a:spcAft>
              <a:buClr>
                <a:schemeClr val="dk1"/>
              </a:buClr>
              <a:buSzPts val="1399"/>
              <a:buFont typeface="Arial"/>
              <a:buNone/>
              <a:defRPr sz="1399"/>
            </a:lvl5pPr>
            <a:lvl6pPr indent="-228600" lvl="5" marL="2743200" algn="l">
              <a:lnSpc>
                <a:spcPct val="100000"/>
              </a:lnSpc>
              <a:spcBef>
                <a:spcPts val="280"/>
              </a:spcBef>
              <a:spcAft>
                <a:spcPts val="0"/>
              </a:spcAft>
              <a:buClr>
                <a:schemeClr val="dk1"/>
              </a:buClr>
              <a:buSzPts val="1399"/>
              <a:buFont typeface="Arial"/>
              <a:buNone/>
              <a:defRPr sz="1399"/>
            </a:lvl6pPr>
            <a:lvl7pPr indent="-228600" lvl="6" marL="3200400" algn="l">
              <a:lnSpc>
                <a:spcPct val="100000"/>
              </a:lnSpc>
              <a:spcBef>
                <a:spcPts val="280"/>
              </a:spcBef>
              <a:spcAft>
                <a:spcPts val="0"/>
              </a:spcAft>
              <a:buClr>
                <a:schemeClr val="dk1"/>
              </a:buClr>
              <a:buSzPts val="1399"/>
              <a:buFont typeface="Arial"/>
              <a:buNone/>
              <a:defRPr sz="1399"/>
            </a:lvl7pPr>
            <a:lvl8pPr indent="-228600" lvl="7" marL="3657600" algn="l">
              <a:lnSpc>
                <a:spcPct val="100000"/>
              </a:lnSpc>
              <a:spcBef>
                <a:spcPts val="280"/>
              </a:spcBef>
              <a:spcAft>
                <a:spcPts val="0"/>
              </a:spcAft>
              <a:buClr>
                <a:schemeClr val="dk1"/>
              </a:buClr>
              <a:buSzPts val="1399"/>
              <a:buFont typeface="Arial"/>
              <a:buNone/>
              <a:defRPr sz="1399"/>
            </a:lvl8pPr>
            <a:lvl9pPr indent="-228600" lvl="8" marL="4114800" algn="l">
              <a:lnSpc>
                <a:spcPct val="100000"/>
              </a:lnSpc>
              <a:spcBef>
                <a:spcPts val="280"/>
              </a:spcBef>
              <a:spcAft>
                <a:spcPts val="0"/>
              </a:spcAft>
              <a:buClr>
                <a:schemeClr val="dk1"/>
              </a:buClr>
              <a:buSzPts val="1399"/>
              <a:buFont typeface="Arial"/>
              <a:buNone/>
              <a:defRPr sz="1399"/>
            </a:lvl9pPr>
          </a:lstStyle>
          <a:p/>
        </p:txBody>
      </p:sp>
      <p:sp>
        <p:nvSpPr>
          <p:cNvPr id="30" name="Google Shape;30;p8"/>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9"/>
          <p:cNvSpPr txBox="1"/>
          <p:nvPr>
            <p:ph idx="1" type="body"/>
          </p:nvPr>
        </p:nvSpPr>
        <p:spPr>
          <a:xfrm>
            <a:off x="959962" y="2519947"/>
            <a:ext cx="8548226" cy="7126720"/>
          </a:xfrm>
          <a:prstGeom prst="rect">
            <a:avLst/>
          </a:prstGeom>
          <a:noFill/>
          <a:ln>
            <a:noFill/>
          </a:ln>
        </p:spPr>
        <p:txBody>
          <a:bodyPr anchorCtr="0" anchor="t" bIns="72350" lIns="144725" spcFirstLastPara="1" rIns="144725" wrap="square" tIns="7235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836" lvl="3" marL="1828800" algn="l">
              <a:lnSpc>
                <a:spcPct val="100000"/>
              </a:lnSpc>
              <a:spcBef>
                <a:spcPts val="360"/>
              </a:spcBef>
              <a:spcAft>
                <a:spcPts val="0"/>
              </a:spcAft>
              <a:buClr>
                <a:schemeClr val="dk1"/>
              </a:buClr>
              <a:buSzPts val="1799"/>
              <a:buFont typeface="Arial"/>
              <a:buChar char="–"/>
              <a:defRPr sz="1799"/>
            </a:lvl4pPr>
            <a:lvl5pPr indent="-342836" lvl="4" marL="2286000" algn="l">
              <a:lnSpc>
                <a:spcPct val="100000"/>
              </a:lnSpc>
              <a:spcBef>
                <a:spcPts val="360"/>
              </a:spcBef>
              <a:spcAft>
                <a:spcPts val="0"/>
              </a:spcAft>
              <a:buClr>
                <a:schemeClr val="dk1"/>
              </a:buClr>
              <a:buSzPts val="1799"/>
              <a:buFont typeface="Arial"/>
              <a:buChar char="»"/>
              <a:defRPr sz="1799"/>
            </a:lvl5pPr>
            <a:lvl6pPr indent="-342836" lvl="5" marL="2743200" algn="l">
              <a:lnSpc>
                <a:spcPct val="100000"/>
              </a:lnSpc>
              <a:spcBef>
                <a:spcPts val="360"/>
              </a:spcBef>
              <a:spcAft>
                <a:spcPts val="0"/>
              </a:spcAft>
              <a:buClr>
                <a:schemeClr val="dk1"/>
              </a:buClr>
              <a:buSzPts val="1799"/>
              <a:buFont typeface="Arial"/>
              <a:buChar char="»"/>
              <a:defRPr sz="1799"/>
            </a:lvl6pPr>
            <a:lvl7pPr indent="-342836" lvl="6" marL="3200400" algn="l">
              <a:lnSpc>
                <a:spcPct val="100000"/>
              </a:lnSpc>
              <a:spcBef>
                <a:spcPts val="360"/>
              </a:spcBef>
              <a:spcAft>
                <a:spcPts val="0"/>
              </a:spcAft>
              <a:buClr>
                <a:schemeClr val="dk1"/>
              </a:buClr>
              <a:buSzPts val="1799"/>
              <a:buFont typeface="Arial"/>
              <a:buChar char="»"/>
              <a:defRPr sz="1799"/>
            </a:lvl7pPr>
            <a:lvl8pPr indent="-342836" lvl="7" marL="3657600" algn="l">
              <a:lnSpc>
                <a:spcPct val="100000"/>
              </a:lnSpc>
              <a:spcBef>
                <a:spcPts val="360"/>
              </a:spcBef>
              <a:spcAft>
                <a:spcPts val="0"/>
              </a:spcAft>
              <a:buClr>
                <a:schemeClr val="dk1"/>
              </a:buClr>
              <a:buSzPts val="1799"/>
              <a:buFont typeface="Arial"/>
              <a:buChar char="»"/>
              <a:defRPr sz="1799"/>
            </a:lvl8pPr>
            <a:lvl9pPr indent="-342836" lvl="8" marL="4114800" algn="l">
              <a:lnSpc>
                <a:spcPct val="100000"/>
              </a:lnSpc>
              <a:spcBef>
                <a:spcPts val="360"/>
              </a:spcBef>
              <a:spcAft>
                <a:spcPts val="0"/>
              </a:spcAft>
              <a:buClr>
                <a:schemeClr val="dk1"/>
              </a:buClr>
              <a:buSzPts val="1799"/>
              <a:buFont typeface="Arial"/>
              <a:buChar char="»"/>
              <a:defRPr sz="1799"/>
            </a:lvl9pPr>
          </a:lstStyle>
          <a:p/>
        </p:txBody>
      </p:sp>
      <p:sp>
        <p:nvSpPr>
          <p:cNvPr id="36" name="Google Shape;36;p9"/>
          <p:cNvSpPr txBox="1"/>
          <p:nvPr>
            <p:ph idx="2" type="body"/>
          </p:nvPr>
        </p:nvSpPr>
        <p:spPr>
          <a:xfrm>
            <a:off x="9691038" y="2519947"/>
            <a:ext cx="8548226" cy="7126720"/>
          </a:xfrm>
          <a:prstGeom prst="rect">
            <a:avLst/>
          </a:prstGeom>
          <a:noFill/>
          <a:ln>
            <a:noFill/>
          </a:ln>
        </p:spPr>
        <p:txBody>
          <a:bodyPr anchorCtr="0" anchor="t" bIns="72350" lIns="144725" spcFirstLastPara="1" rIns="144725" wrap="square" tIns="7235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836" lvl="3" marL="1828800" algn="l">
              <a:lnSpc>
                <a:spcPct val="100000"/>
              </a:lnSpc>
              <a:spcBef>
                <a:spcPts val="360"/>
              </a:spcBef>
              <a:spcAft>
                <a:spcPts val="0"/>
              </a:spcAft>
              <a:buClr>
                <a:schemeClr val="dk1"/>
              </a:buClr>
              <a:buSzPts val="1799"/>
              <a:buFont typeface="Arial"/>
              <a:buChar char="–"/>
              <a:defRPr sz="1799"/>
            </a:lvl4pPr>
            <a:lvl5pPr indent="-342836" lvl="4" marL="2286000" algn="l">
              <a:lnSpc>
                <a:spcPct val="100000"/>
              </a:lnSpc>
              <a:spcBef>
                <a:spcPts val="360"/>
              </a:spcBef>
              <a:spcAft>
                <a:spcPts val="0"/>
              </a:spcAft>
              <a:buClr>
                <a:schemeClr val="dk1"/>
              </a:buClr>
              <a:buSzPts val="1799"/>
              <a:buFont typeface="Arial"/>
              <a:buChar char="»"/>
              <a:defRPr sz="1799"/>
            </a:lvl5pPr>
            <a:lvl6pPr indent="-342836" lvl="5" marL="2743200" algn="l">
              <a:lnSpc>
                <a:spcPct val="100000"/>
              </a:lnSpc>
              <a:spcBef>
                <a:spcPts val="360"/>
              </a:spcBef>
              <a:spcAft>
                <a:spcPts val="0"/>
              </a:spcAft>
              <a:buClr>
                <a:schemeClr val="dk1"/>
              </a:buClr>
              <a:buSzPts val="1799"/>
              <a:buFont typeface="Arial"/>
              <a:buChar char="»"/>
              <a:defRPr sz="1799"/>
            </a:lvl6pPr>
            <a:lvl7pPr indent="-342836" lvl="6" marL="3200400" algn="l">
              <a:lnSpc>
                <a:spcPct val="100000"/>
              </a:lnSpc>
              <a:spcBef>
                <a:spcPts val="360"/>
              </a:spcBef>
              <a:spcAft>
                <a:spcPts val="0"/>
              </a:spcAft>
              <a:buClr>
                <a:schemeClr val="dk1"/>
              </a:buClr>
              <a:buSzPts val="1799"/>
              <a:buFont typeface="Arial"/>
              <a:buChar char="»"/>
              <a:defRPr sz="1799"/>
            </a:lvl7pPr>
            <a:lvl8pPr indent="-342836" lvl="7" marL="3657600" algn="l">
              <a:lnSpc>
                <a:spcPct val="100000"/>
              </a:lnSpc>
              <a:spcBef>
                <a:spcPts val="360"/>
              </a:spcBef>
              <a:spcAft>
                <a:spcPts val="0"/>
              </a:spcAft>
              <a:buClr>
                <a:schemeClr val="dk1"/>
              </a:buClr>
              <a:buSzPts val="1799"/>
              <a:buFont typeface="Arial"/>
              <a:buChar char="»"/>
              <a:defRPr sz="1799"/>
            </a:lvl8pPr>
            <a:lvl9pPr indent="-342836" lvl="8" marL="4114800" algn="l">
              <a:lnSpc>
                <a:spcPct val="100000"/>
              </a:lnSpc>
              <a:spcBef>
                <a:spcPts val="360"/>
              </a:spcBef>
              <a:spcAft>
                <a:spcPts val="0"/>
              </a:spcAft>
              <a:buClr>
                <a:schemeClr val="dk1"/>
              </a:buClr>
              <a:buSzPts val="1799"/>
              <a:buFont typeface="Arial"/>
              <a:buChar char="»"/>
              <a:defRPr sz="1799"/>
            </a:lvl9pPr>
          </a:lstStyle>
          <a:p/>
        </p:txBody>
      </p:sp>
      <p:sp>
        <p:nvSpPr>
          <p:cNvPr id="37" name="Google Shape;37;p9"/>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10"/>
          <p:cNvSpPr txBox="1"/>
          <p:nvPr>
            <p:ph idx="1" type="body"/>
          </p:nvPr>
        </p:nvSpPr>
        <p:spPr>
          <a:xfrm>
            <a:off x="959972" y="2416823"/>
            <a:ext cx="8483468" cy="1008728"/>
          </a:xfrm>
          <a:prstGeom prst="rect">
            <a:avLst/>
          </a:prstGeom>
          <a:noFill/>
          <a:ln>
            <a:noFill/>
          </a:ln>
        </p:spPr>
        <p:txBody>
          <a:bodyPr anchorCtr="0" anchor="b" bIns="72350" lIns="144725" spcFirstLastPara="1" rIns="144725" wrap="square" tIns="7235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799"/>
              <a:buFont typeface="Arial"/>
              <a:buNone/>
              <a:defRPr b="1" sz="1799"/>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3" name="Google Shape;43;p10"/>
          <p:cNvSpPr txBox="1"/>
          <p:nvPr>
            <p:ph idx="2" type="body"/>
          </p:nvPr>
        </p:nvSpPr>
        <p:spPr>
          <a:xfrm>
            <a:off x="959972" y="3425565"/>
            <a:ext cx="8483468" cy="6221113"/>
          </a:xfrm>
          <a:prstGeom prst="rect">
            <a:avLst/>
          </a:prstGeom>
          <a:noFill/>
          <a:ln>
            <a:noFill/>
          </a:ln>
        </p:spPr>
        <p:txBody>
          <a:bodyPr anchorCtr="0" anchor="t" bIns="72350" lIns="144725" spcFirstLastPara="1" rIns="144725" wrap="square" tIns="7235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836" lvl="2" marL="1371600" algn="l">
              <a:lnSpc>
                <a:spcPct val="100000"/>
              </a:lnSpc>
              <a:spcBef>
                <a:spcPts val="360"/>
              </a:spcBef>
              <a:spcAft>
                <a:spcPts val="0"/>
              </a:spcAft>
              <a:buClr>
                <a:schemeClr val="dk1"/>
              </a:buClr>
              <a:buSzPts val="1799"/>
              <a:buFont typeface="Arial"/>
              <a:buChar char="•"/>
              <a:defRPr sz="1799"/>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4" name="Google Shape;44;p10"/>
          <p:cNvSpPr txBox="1"/>
          <p:nvPr>
            <p:ph idx="3" type="body"/>
          </p:nvPr>
        </p:nvSpPr>
        <p:spPr>
          <a:xfrm>
            <a:off x="9753893" y="2416823"/>
            <a:ext cx="8485372" cy="1008728"/>
          </a:xfrm>
          <a:prstGeom prst="rect">
            <a:avLst/>
          </a:prstGeom>
          <a:noFill/>
          <a:ln>
            <a:noFill/>
          </a:ln>
        </p:spPr>
        <p:txBody>
          <a:bodyPr anchorCtr="0" anchor="b" bIns="72350" lIns="144725" spcFirstLastPara="1" rIns="144725" wrap="square" tIns="7235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799"/>
              <a:buFont typeface="Arial"/>
              <a:buNone/>
              <a:defRPr b="1" sz="1799"/>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5" name="Google Shape;45;p10"/>
          <p:cNvSpPr txBox="1"/>
          <p:nvPr>
            <p:ph idx="4" type="body"/>
          </p:nvPr>
        </p:nvSpPr>
        <p:spPr>
          <a:xfrm>
            <a:off x="9753893" y="3425565"/>
            <a:ext cx="8485372" cy="6221113"/>
          </a:xfrm>
          <a:prstGeom prst="rect">
            <a:avLst/>
          </a:prstGeom>
          <a:noFill/>
          <a:ln>
            <a:noFill/>
          </a:ln>
        </p:spPr>
        <p:txBody>
          <a:bodyPr anchorCtr="0" anchor="t" bIns="72350" lIns="144725" spcFirstLastPara="1" rIns="144725" wrap="square" tIns="7235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836" lvl="2" marL="1371600" algn="l">
              <a:lnSpc>
                <a:spcPct val="100000"/>
              </a:lnSpc>
              <a:spcBef>
                <a:spcPts val="360"/>
              </a:spcBef>
              <a:spcAft>
                <a:spcPts val="0"/>
              </a:spcAft>
              <a:buClr>
                <a:schemeClr val="dk1"/>
              </a:buClr>
              <a:buSzPts val="1799"/>
              <a:buFont typeface="Arial"/>
              <a:buChar char="•"/>
              <a:defRPr sz="1799"/>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6" name="Google Shape;46;p10"/>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11"/>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959962" y="429368"/>
            <a:ext cx="6315936" cy="1829960"/>
          </a:xfrm>
          <a:prstGeom prst="rect">
            <a:avLst/>
          </a:prstGeom>
          <a:noFill/>
          <a:ln>
            <a:noFill/>
          </a:ln>
        </p:spPr>
        <p:txBody>
          <a:bodyPr anchorCtr="0" anchor="b" bIns="72350" lIns="144725" spcFirstLastPara="1" rIns="144725" wrap="square" tIns="7235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3"/>
          <p:cNvSpPr txBox="1"/>
          <p:nvPr>
            <p:ph idx="1" type="body"/>
          </p:nvPr>
        </p:nvSpPr>
        <p:spPr>
          <a:xfrm>
            <a:off x="7506365" y="429368"/>
            <a:ext cx="10732899" cy="9217297"/>
          </a:xfrm>
          <a:prstGeom prst="rect">
            <a:avLst/>
          </a:prstGeom>
          <a:noFill/>
          <a:ln>
            <a:noFill/>
          </a:ln>
        </p:spPr>
        <p:txBody>
          <a:bodyPr anchorCtr="0" anchor="t" bIns="72350" lIns="144725" spcFirstLastPara="1" rIns="144725" wrap="square" tIns="7235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61" name="Google Shape;61;p13"/>
          <p:cNvSpPr txBox="1"/>
          <p:nvPr>
            <p:ph idx="2" type="body"/>
          </p:nvPr>
        </p:nvSpPr>
        <p:spPr>
          <a:xfrm>
            <a:off x="959962" y="2259326"/>
            <a:ext cx="6315936" cy="7387338"/>
          </a:xfrm>
          <a:prstGeom prst="rect">
            <a:avLst/>
          </a:prstGeom>
          <a:noFill/>
          <a:ln>
            <a:noFill/>
          </a:ln>
        </p:spPr>
        <p:txBody>
          <a:bodyPr anchorCtr="0" anchor="t" bIns="72350" lIns="144725" spcFirstLastPara="1" rIns="144725" wrap="square" tIns="72350">
            <a:noAutofit/>
          </a:bodyPr>
          <a:lstStyle>
            <a:lvl1pPr indent="-228600" lvl="0" marL="457200" algn="l">
              <a:lnSpc>
                <a:spcPct val="100000"/>
              </a:lnSpc>
              <a:spcBef>
                <a:spcPts val="280"/>
              </a:spcBef>
              <a:spcAft>
                <a:spcPts val="0"/>
              </a:spcAft>
              <a:buClr>
                <a:schemeClr val="dk1"/>
              </a:buClr>
              <a:buSzPts val="1399"/>
              <a:buFont typeface="Arial"/>
              <a:buNone/>
              <a:defRPr sz="1399"/>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999"/>
              <a:buFont typeface="Arial"/>
              <a:buNone/>
              <a:defRPr sz="999"/>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2" name="Google Shape;62;p13"/>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3763659" y="7559835"/>
            <a:ext cx="11519535" cy="892480"/>
          </a:xfrm>
          <a:prstGeom prst="rect">
            <a:avLst/>
          </a:prstGeom>
          <a:noFill/>
          <a:ln>
            <a:noFill/>
          </a:ln>
        </p:spPr>
        <p:txBody>
          <a:bodyPr anchorCtr="0" anchor="b" bIns="72350" lIns="144725" spcFirstLastPara="1" rIns="144725" wrap="square" tIns="7235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4"/>
          <p:cNvSpPr/>
          <p:nvPr>
            <p:ph idx="2" type="pic"/>
          </p:nvPr>
        </p:nvSpPr>
        <p:spPr>
          <a:xfrm>
            <a:off x="3763659" y="965606"/>
            <a:ext cx="11519535" cy="6479858"/>
          </a:xfrm>
          <a:prstGeom prst="rect">
            <a:avLst/>
          </a:prstGeom>
          <a:noFill/>
          <a:ln>
            <a:noFill/>
          </a:ln>
        </p:spPr>
      </p:sp>
      <p:sp>
        <p:nvSpPr>
          <p:cNvPr id="68" name="Google Shape;68;p14"/>
          <p:cNvSpPr txBox="1"/>
          <p:nvPr>
            <p:ph idx="1" type="body"/>
          </p:nvPr>
        </p:nvSpPr>
        <p:spPr>
          <a:xfrm>
            <a:off x="3763659" y="8452316"/>
            <a:ext cx="11519535" cy="1267472"/>
          </a:xfrm>
          <a:prstGeom prst="rect">
            <a:avLst/>
          </a:prstGeom>
          <a:noFill/>
          <a:ln>
            <a:noFill/>
          </a:ln>
        </p:spPr>
        <p:txBody>
          <a:bodyPr anchorCtr="0" anchor="t" bIns="72350" lIns="144725" spcFirstLastPara="1" rIns="144725" wrap="square" tIns="72350">
            <a:noAutofit/>
          </a:bodyPr>
          <a:lstStyle>
            <a:lvl1pPr indent="-228600" lvl="0" marL="457200" algn="l">
              <a:lnSpc>
                <a:spcPct val="100000"/>
              </a:lnSpc>
              <a:spcBef>
                <a:spcPts val="280"/>
              </a:spcBef>
              <a:spcAft>
                <a:spcPts val="0"/>
              </a:spcAft>
              <a:buClr>
                <a:schemeClr val="dk1"/>
              </a:buClr>
              <a:buSzPts val="1399"/>
              <a:buFont typeface="Arial"/>
              <a:buNone/>
              <a:defRPr sz="1399"/>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999"/>
              <a:buFont typeface="Arial"/>
              <a:buNone/>
              <a:defRPr sz="999"/>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9" name="Google Shape;69;p14"/>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marR="0" rtl="0" algn="ctr">
              <a:lnSpc>
                <a:spcPct val="100000"/>
              </a:lnSpc>
              <a:spcBef>
                <a:spcPts val="0"/>
              </a:spcBef>
              <a:spcAft>
                <a:spcPts val="0"/>
              </a:spcAft>
              <a:buClr>
                <a:srgbClr val="000000"/>
              </a:buClr>
              <a:buSzPts val="1400"/>
              <a:buFont typeface="Arial"/>
              <a:buNone/>
              <a:defRPr b="0" i="0" sz="6999"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6999"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6999"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6999"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6999"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6999"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6999"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6999"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6999" u="none" cap="none" strike="noStrike">
                <a:solidFill>
                  <a:schemeClr val="dk2"/>
                </a:solidFill>
                <a:latin typeface="Arial"/>
                <a:ea typeface="Arial"/>
                <a:cs typeface="Arial"/>
                <a:sym typeface="Arial"/>
              </a:defRPr>
            </a:lvl9pPr>
          </a:lstStyle>
          <a:p/>
        </p:txBody>
      </p:sp>
      <p:sp>
        <p:nvSpPr>
          <p:cNvPr id="11" name="Google Shape;11;p5"/>
          <p:cNvSpPr txBox="1"/>
          <p:nvPr>
            <p:ph idx="1" type="body"/>
          </p:nvPr>
        </p:nvSpPr>
        <p:spPr>
          <a:xfrm>
            <a:off x="959962" y="2519500"/>
            <a:ext cx="17279302" cy="7126920"/>
          </a:xfrm>
          <a:prstGeom prst="rect">
            <a:avLst/>
          </a:prstGeom>
          <a:noFill/>
          <a:ln>
            <a:noFill/>
          </a:ln>
        </p:spPr>
        <p:txBody>
          <a:bodyPr anchorCtr="0" anchor="t" bIns="72350" lIns="144725" spcFirstLastPara="1" rIns="144725" wrap="square" tIns="72350">
            <a:noAutofit/>
          </a:bodyPr>
          <a:lstStyle>
            <a:lvl1pPr indent="-552386" lvl="0" marL="457200" marR="0" rtl="0" algn="l">
              <a:lnSpc>
                <a:spcPct val="100000"/>
              </a:lnSpc>
              <a:spcBef>
                <a:spcPts val="1020"/>
              </a:spcBef>
              <a:spcAft>
                <a:spcPts val="0"/>
              </a:spcAft>
              <a:buClr>
                <a:schemeClr val="dk1"/>
              </a:buClr>
              <a:buSzPts val="5099"/>
              <a:buFont typeface="Arial"/>
              <a:buChar char="•"/>
              <a:defRPr b="0" i="0" sz="5099" u="none" cap="none" strike="noStrike">
                <a:solidFill>
                  <a:schemeClr val="dk1"/>
                </a:solidFill>
                <a:latin typeface="Arial"/>
                <a:ea typeface="Arial"/>
                <a:cs typeface="Arial"/>
                <a:sym typeface="Arial"/>
              </a:defRPr>
            </a:lvl1pPr>
            <a:lvl2pPr indent="-508000" lvl="1" marL="914400" marR="0" rtl="0" algn="l">
              <a:lnSpc>
                <a:spcPct val="100000"/>
              </a:lnSpc>
              <a:spcBef>
                <a:spcPts val="880"/>
              </a:spcBef>
              <a:spcAft>
                <a:spcPts val="0"/>
              </a:spcAft>
              <a:buClr>
                <a:schemeClr val="dk1"/>
              </a:buClr>
              <a:buSzPts val="4400"/>
              <a:buFont typeface="Arial"/>
              <a:buChar char="–"/>
              <a:defRPr b="0" i="0" sz="4400" u="none" cap="none" strike="noStrike">
                <a:solidFill>
                  <a:schemeClr val="dk1"/>
                </a:solidFill>
                <a:latin typeface="Arial"/>
                <a:ea typeface="Arial"/>
                <a:cs typeface="Arial"/>
                <a:sym typeface="Arial"/>
              </a:defRPr>
            </a:lvl2pPr>
            <a:lvl3pPr indent="-469836" lvl="2" marL="1371600" marR="0" rtl="0" algn="l">
              <a:lnSpc>
                <a:spcPct val="100000"/>
              </a:lnSpc>
              <a:spcBef>
                <a:spcPts val="760"/>
              </a:spcBef>
              <a:spcAft>
                <a:spcPts val="0"/>
              </a:spcAft>
              <a:buClr>
                <a:schemeClr val="dk1"/>
              </a:buClr>
              <a:buSzPts val="3799"/>
              <a:buFont typeface="Arial"/>
              <a:buChar char="•"/>
              <a:defRPr b="0" i="0" sz="3799"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12" name="Google Shape;12;p5"/>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marR="0" rtl="0" algn="l">
              <a:lnSpc>
                <a:spcPct val="100000"/>
              </a:lnSpc>
              <a:spcBef>
                <a:spcPts val="0"/>
              </a:spcBef>
              <a:spcAft>
                <a:spcPts val="0"/>
              </a:spcAft>
              <a:buClr>
                <a:srgbClr val="000000"/>
              </a:buClr>
              <a:buSzPts val="1400"/>
              <a:buFont typeface="Arial"/>
              <a:buNone/>
              <a:defRPr b="0" i="0" sz="219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13" name="Google Shape;13;p5"/>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marR="0" rtl="0" algn="ctr">
              <a:lnSpc>
                <a:spcPct val="100000"/>
              </a:lnSpc>
              <a:spcBef>
                <a:spcPts val="0"/>
              </a:spcBef>
              <a:spcAft>
                <a:spcPts val="0"/>
              </a:spcAft>
              <a:buClr>
                <a:srgbClr val="000000"/>
              </a:buClr>
              <a:buSzPts val="1400"/>
              <a:buFont typeface="Arial"/>
              <a:buNone/>
              <a:defRPr b="0" i="0" sz="219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800" u="none" cap="none" strike="noStrike">
                <a:solidFill>
                  <a:schemeClr val="dk1"/>
                </a:solidFill>
                <a:latin typeface="Arial"/>
                <a:ea typeface="Arial"/>
                <a:cs typeface="Arial"/>
                <a:sym typeface="Arial"/>
              </a:defRPr>
            </a:lvl9pPr>
          </a:lstStyle>
          <a:p/>
        </p:txBody>
      </p:sp>
      <p:sp>
        <p:nvSpPr>
          <p:cNvPr id="14" name="Google Shape;14;p5"/>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rtl="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199"/>
              <a:buFont typeface="Arial"/>
              <a:buNone/>
              <a:defRPr b="0" i="0" sz="2199"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1499313" y="65881"/>
            <a:ext cx="16200596" cy="588739"/>
          </a:xfrm>
          <a:prstGeom prst="rect">
            <a:avLst/>
          </a:prstGeom>
          <a:noFill/>
          <a:ln>
            <a:noFill/>
          </a:ln>
        </p:spPr>
        <p:txBody>
          <a:bodyPr anchorCtr="0" anchor="ctr" bIns="72350" lIns="144725" spcFirstLastPara="1" rIns="144725" wrap="square" tIns="72350">
            <a:noAutofit/>
          </a:bodyPr>
          <a:lstStyle/>
          <a:p>
            <a:pPr indent="0" lvl="0" marL="0" rtl="0" algn="ctr">
              <a:lnSpc>
                <a:spcPct val="100000"/>
              </a:lnSpc>
              <a:spcBef>
                <a:spcPts val="0"/>
              </a:spcBef>
              <a:spcAft>
                <a:spcPts val="0"/>
              </a:spcAft>
              <a:buSzPts val="1400"/>
              <a:buNone/>
            </a:pPr>
            <a:r>
              <a:rPr b="1" lang="en-US" sz="3300"/>
              <a:t>Nhập lễ : Anh hùng tử đạo</a:t>
            </a:r>
            <a:endParaRPr b="1" sz="3300"/>
          </a:p>
        </p:txBody>
      </p:sp>
      <p:sp>
        <p:nvSpPr>
          <p:cNvPr id="89" name="Google Shape;89;p1"/>
          <p:cNvSpPr txBox="1"/>
          <p:nvPr>
            <p:ph idx="1" type="body"/>
          </p:nvPr>
        </p:nvSpPr>
        <p:spPr>
          <a:xfrm>
            <a:off x="608012" y="751681"/>
            <a:ext cx="17983200" cy="9428139"/>
          </a:xfrm>
          <a:prstGeom prst="rect">
            <a:avLst/>
          </a:prstGeom>
          <a:noFill/>
          <a:ln>
            <a:noFill/>
          </a:ln>
        </p:spPr>
        <p:txBody>
          <a:bodyPr anchorCtr="0" anchor="t" bIns="72350" lIns="144725" spcFirstLastPara="1" rIns="144725" wrap="square" tIns="72350">
            <a:noAutofit/>
          </a:bodyPr>
          <a:lstStyle/>
          <a:p>
            <a:pPr indent="0" lvl="0" marL="0" rtl="0" algn="just">
              <a:lnSpc>
                <a:spcPct val="100000"/>
              </a:lnSpc>
              <a:spcBef>
                <a:spcPts val="0"/>
              </a:spcBef>
              <a:spcAft>
                <a:spcPts val="0"/>
              </a:spcAft>
              <a:buClr>
                <a:schemeClr val="dk1"/>
              </a:buClr>
              <a:buSzPts val="8800"/>
              <a:buFont typeface="Arial"/>
              <a:buNone/>
            </a:pPr>
            <a:r>
              <a:rPr b="1" lang="en-US" sz="8800"/>
              <a:t>1. Đây chốn huy hoàng chan hòa muôn ánh quang, bao tiếng hát vang lừng tung hô ngày vinh thắng. Đây tấm bia vàng ghi ngàn năm chiến công ,cờ phất phới oai hùng, tiếng hát vang lừng bốn phương.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608013" y="558961"/>
            <a:ext cx="18059400" cy="7126920"/>
          </a:xfrm>
          <a:prstGeom prst="rect">
            <a:avLst/>
          </a:prstGeom>
          <a:noFill/>
          <a:ln>
            <a:noFill/>
          </a:ln>
        </p:spPr>
        <p:txBody>
          <a:bodyPr anchorCtr="0" anchor="t" bIns="72350" lIns="144725" spcFirstLastPara="1" rIns="144725" wrap="square" tIns="72350">
            <a:noAutofit/>
          </a:bodyPr>
          <a:lstStyle/>
          <a:p>
            <a:pPr indent="0" lvl="0" marL="0" rtl="0" algn="just">
              <a:lnSpc>
                <a:spcPct val="100000"/>
              </a:lnSpc>
              <a:spcBef>
                <a:spcPts val="0"/>
              </a:spcBef>
              <a:spcAft>
                <a:spcPts val="0"/>
              </a:spcAft>
              <a:buClr>
                <a:schemeClr val="dk1"/>
              </a:buClr>
              <a:buSzPts val="10800"/>
              <a:buFont typeface="Arial"/>
              <a:buNone/>
            </a:pPr>
            <a:r>
              <a:rPr b="1" lang="en-US" sz="10800"/>
              <a:t>Đk : Xin các Thánh Tử Đạo Việt Nam, nơi vinh phúc chiếu soi rỡ rang, thương lắng nghe lời con kêu khấn, ban xuống muôn phúc trên nước Nam</a:t>
            </a:r>
            <a:endParaRPr b="1" sz="10800"/>
          </a:p>
        </p:txBody>
      </p:sp>
      <p:sp>
        <p:nvSpPr>
          <p:cNvPr id="95" name="Google Shape;95;p2"/>
          <p:cNvSpPr txBox="1"/>
          <p:nvPr/>
        </p:nvSpPr>
        <p:spPr>
          <a:xfrm>
            <a:off x="1499313" y="65881"/>
            <a:ext cx="16200596" cy="588739"/>
          </a:xfrm>
          <a:prstGeom prst="rect">
            <a:avLst/>
          </a:prstGeom>
          <a:noFill/>
          <a:ln>
            <a:noFill/>
          </a:ln>
        </p:spPr>
        <p:txBody>
          <a:bodyPr anchorCtr="0" anchor="ctr" bIns="72350" lIns="144725" spcFirstLastPara="1" rIns="144725" wrap="square" tIns="72350">
            <a:noAutofit/>
          </a:bodyPr>
          <a:lstStyle/>
          <a:p>
            <a:pPr indent="0" lvl="0" marL="0" marR="0" rtl="0" algn="ctr">
              <a:lnSpc>
                <a:spcPct val="100000"/>
              </a:lnSpc>
              <a:spcBef>
                <a:spcPts val="0"/>
              </a:spcBef>
              <a:spcAft>
                <a:spcPts val="0"/>
              </a:spcAft>
              <a:buClr>
                <a:srgbClr val="000000"/>
              </a:buClr>
              <a:buSzPts val="3300"/>
              <a:buFont typeface="Arial"/>
              <a:buNone/>
            </a:pPr>
            <a:r>
              <a:rPr b="1" i="0" lang="en-US" sz="3300" u="none" cap="none" strike="noStrike">
                <a:solidFill>
                  <a:schemeClr val="dk2"/>
                </a:solidFill>
                <a:latin typeface="Arial"/>
                <a:ea typeface="Arial"/>
                <a:cs typeface="Arial"/>
                <a:sym typeface="Arial"/>
              </a:rPr>
              <a:t>Nhập lễ : Anh hùng tử đạo</a:t>
            </a:r>
            <a:endParaRPr b="1" i="0" sz="33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idx="1" type="body"/>
          </p:nvPr>
        </p:nvSpPr>
        <p:spPr>
          <a:xfrm>
            <a:off x="608012" y="558961"/>
            <a:ext cx="17983200" cy="7126920"/>
          </a:xfrm>
          <a:prstGeom prst="rect">
            <a:avLst/>
          </a:prstGeom>
          <a:noFill/>
          <a:ln>
            <a:noFill/>
          </a:ln>
        </p:spPr>
        <p:txBody>
          <a:bodyPr anchorCtr="0" anchor="t" bIns="72350" lIns="144725" spcFirstLastPara="1" rIns="144725" wrap="square" tIns="72350">
            <a:noAutofit/>
          </a:bodyPr>
          <a:lstStyle/>
          <a:p>
            <a:pPr indent="0" lvl="0" marL="0" rtl="0" algn="just">
              <a:lnSpc>
                <a:spcPct val="100000"/>
              </a:lnSpc>
              <a:spcBef>
                <a:spcPts val="0"/>
              </a:spcBef>
              <a:spcAft>
                <a:spcPts val="0"/>
              </a:spcAft>
              <a:buClr>
                <a:schemeClr val="dk1"/>
              </a:buClr>
              <a:buSzPts val="8800"/>
              <a:buFont typeface="Arial"/>
              <a:buNone/>
            </a:pPr>
            <a:r>
              <a:rPr b="1" lang="en-US" sz="8800"/>
              <a:t>2. Gươm sắc bén vung cho đầu rơi máu tuôn, hằng cương quyết một lòng giữ vững niềm tin kính. Đêm tối bao ngày đau phiền nơi khóc than, chờ mong phúc thanh nhàn hát khúc ca ngày khải hoàn.</a:t>
            </a:r>
            <a:endParaRPr b="1" sz="8800"/>
          </a:p>
          <a:p>
            <a:pPr indent="0" lvl="0" marL="0" rtl="0" algn="just">
              <a:lnSpc>
                <a:spcPct val="100000"/>
              </a:lnSpc>
              <a:spcBef>
                <a:spcPts val="1760"/>
              </a:spcBef>
              <a:spcAft>
                <a:spcPts val="0"/>
              </a:spcAft>
              <a:buClr>
                <a:schemeClr val="dk1"/>
              </a:buClr>
              <a:buSzPts val="8800"/>
              <a:buFont typeface="Arial"/>
              <a:buNone/>
            </a:pPr>
            <a:br>
              <a:rPr b="1" lang="en-US" sz="8800"/>
            </a:br>
            <a:br>
              <a:rPr b="1" lang="en-US" sz="8800"/>
            </a:br>
            <a:endParaRPr b="1" sz="8800"/>
          </a:p>
        </p:txBody>
      </p:sp>
      <p:sp>
        <p:nvSpPr>
          <p:cNvPr id="101" name="Google Shape;101;p3"/>
          <p:cNvSpPr txBox="1"/>
          <p:nvPr>
            <p:ph type="title"/>
          </p:nvPr>
        </p:nvSpPr>
        <p:spPr>
          <a:xfrm>
            <a:off x="1499313" y="65881"/>
            <a:ext cx="16200596" cy="588739"/>
          </a:xfrm>
          <a:prstGeom prst="rect">
            <a:avLst/>
          </a:prstGeom>
          <a:noFill/>
          <a:ln>
            <a:noFill/>
          </a:ln>
        </p:spPr>
        <p:txBody>
          <a:bodyPr anchorCtr="0" anchor="ctr" bIns="72350" lIns="144725" spcFirstLastPara="1" rIns="144725" wrap="square" tIns="72350">
            <a:noAutofit/>
          </a:bodyPr>
          <a:lstStyle/>
          <a:p>
            <a:pPr indent="0" lvl="0" marL="0" rtl="0" algn="ctr">
              <a:lnSpc>
                <a:spcPct val="100000"/>
              </a:lnSpc>
              <a:spcBef>
                <a:spcPts val="0"/>
              </a:spcBef>
              <a:spcAft>
                <a:spcPts val="0"/>
              </a:spcAft>
              <a:buSzPts val="1400"/>
              <a:buNone/>
            </a:pPr>
            <a:r>
              <a:rPr b="1" lang="en-US" sz="3300"/>
              <a:t>Nhập lễ : Anh hùng tử đạo</a:t>
            </a:r>
            <a:endParaRPr b="1"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 type="body"/>
          </p:nvPr>
        </p:nvSpPr>
        <p:spPr>
          <a:xfrm>
            <a:off x="608013" y="558961"/>
            <a:ext cx="18059400" cy="7126920"/>
          </a:xfrm>
          <a:prstGeom prst="rect">
            <a:avLst/>
          </a:prstGeom>
          <a:noFill/>
          <a:ln>
            <a:noFill/>
          </a:ln>
        </p:spPr>
        <p:txBody>
          <a:bodyPr anchorCtr="0" anchor="t" bIns="72350" lIns="144725" spcFirstLastPara="1" rIns="144725" wrap="square" tIns="72350">
            <a:noAutofit/>
          </a:bodyPr>
          <a:lstStyle/>
          <a:p>
            <a:pPr indent="0" lvl="0" marL="0" rtl="0" algn="just">
              <a:lnSpc>
                <a:spcPct val="100000"/>
              </a:lnSpc>
              <a:spcBef>
                <a:spcPts val="0"/>
              </a:spcBef>
              <a:spcAft>
                <a:spcPts val="0"/>
              </a:spcAft>
              <a:buClr>
                <a:schemeClr val="dk1"/>
              </a:buClr>
              <a:buSzPts val="10800"/>
              <a:buFont typeface="Arial"/>
              <a:buNone/>
            </a:pPr>
            <a:r>
              <a:rPr b="1" lang="en-US" sz="10800"/>
              <a:t>Đk : Xin các Thánh Tử Đạo Việt Nam, nơi vinh phúc chiếu soi rỡ rang, thương lắng nghe lời con kêu khấn, ban xuống muôn phúc trên nước Nam</a:t>
            </a:r>
            <a:endParaRPr b="1" sz="10800"/>
          </a:p>
        </p:txBody>
      </p:sp>
      <p:sp>
        <p:nvSpPr>
          <p:cNvPr id="107" name="Google Shape;107;p4"/>
          <p:cNvSpPr txBox="1"/>
          <p:nvPr>
            <p:ph type="title"/>
          </p:nvPr>
        </p:nvSpPr>
        <p:spPr>
          <a:xfrm>
            <a:off x="1499313" y="-10319"/>
            <a:ext cx="16200596" cy="588739"/>
          </a:xfrm>
          <a:prstGeom prst="rect">
            <a:avLst/>
          </a:prstGeom>
          <a:noFill/>
          <a:ln>
            <a:noFill/>
          </a:ln>
        </p:spPr>
        <p:txBody>
          <a:bodyPr anchorCtr="0" anchor="ctr" bIns="72350" lIns="144725" spcFirstLastPara="1" rIns="144725" wrap="square" tIns="72350">
            <a:noAutofit/>
          </a:bodyPr>
          <a:lstStyle/>
          <a:p>
            <a:pPr indent="0" lvl="0" marL="0" rtl="0" algn="ctr">
              <a:lnSpc>
                <a:spcPct val="100000"/>
              </a:lnSpc>
              <a:spcBef>
                <a:spcPts val="0"/>
              </a:spcBef>
              <a:spcAft>
                <a:spcPts val="0"/>
              </a:spcAft>
              <a:buSzPts val="1400"/>
              <a:buNone/>
            </a:pPr>
            <a:r>
              <a:rPr b="1" lang="en-US" sz="3300"/>
              <a:t>Nhập lễ : Anh hùng tử đạo</a:t>
            </a:r>
            <a:endParaRPr b="1" sz="33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2011-08-20T01:52:59Z</dcterms:created>
  <dc:creator>Icare</dc:creator>
</cp:coreProperties>
</file>