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5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F3CD-7356-FE63-75D0-B946D53E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4C084-A74D-641B-760A-BA84B7D3F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4825-44DA-8785-CF16-41C9FE16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672F-6DD7-6A36-7C3A-089E203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51AF-8C98-3429-19C3-026412D3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CCC-8221-E16B-626E-1B258AB9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0EFBC-FD44-5231-FA64-5BBD1197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6852-4F75-711D-00C2-64611D4B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8C3C-1FCF-77DF-F7E5-C9BE581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88A7-CBE5-DD3F-42DF-F1E759E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589E5-6EB2-15E3-C79F-D6484CD4B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91FB-7952-74D6-CA7F-D53851A1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755A-13B7-BE46-C765-90DC5812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134D-434D-D710-376E-8D2E6588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7ED9-3229-4DE8-7C3D-E8EEFE7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BC4F-FEBD-3797-A604-A03A449D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91EA-656E-1543-28E9-12AA8A45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DE30-3FA3-3A31-3A01-3CFBB5A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A416-D8F1-1008-AA70-A0818048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BFC5-E414-C764-9595-4D51827B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FFA8-8044-CCBC-512F-E63E0D34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BD3D-C57A-9B5B-24B2-A7AC21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D736-BADC-EDB6-D6C6-B3E951D7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280A-1266-7190-E566-25705A4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CB6A-A81F-B86F-971B-DFCE14DB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A159-1E66-3722-2EFF-02F51B66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75FA-FF61-6DD5-F3B3-164B55D1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61CFF-C12D-7854-6C81-D2D557F5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D6D6-F56D-C782-3C1E-3CCF5804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35D0-B8E3-8A9E-43BF-96D7D238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313A8-C0BD-D55E-39AD-4E86832A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35C5-F57C-7B8A-39AB-0E866C1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AE1C-308B-C3A3-7A48-5301A286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14A27-2014-E2F6-07B4-8A16CA087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D1BD-A618-B52F-FC03-5F35A3FB3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E47A0-F1C4-3512-D01B-62FC2E1AF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F4FA9-0B9C-FA90-59F4-810EB14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BD22C-00F5-9100-36F6-A78AB946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D779A-28D7-5365-B982-919CC36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1F56-0EA2-8E8F-934F-135F589D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32AE3-F38E-0A25-4973-242AED76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DC09C-AA2D-C829-2D59-4F1F5E4C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0A52C-05EC-7C86-61B8-8B7E22A0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493B3-EDE2-B2F8-E45A-5F6A6450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11A4F-3B5D-9FBC-C6A3-F8633013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EF7D0-92C5-4B88-B126-810AC433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A0B0-F2BC-498E-3875-0A8656FF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E9AB-0EFD-0C0A-E72D-D558BA30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E91CA-21EF-B1E0-46BC-35AA02C1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396F-5C77-C9AD-C8C1-AC6AA8FC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2DE5-72C4-50DD-0A96-5D728253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EDE68-82A6-9F80-778C-6AE1E407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1507-019D-E55C-E205-3E955EEA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8AB0F-8413-9832-A4B4-8213DB30E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4F83B-9762-7F99-51C3-837EF12A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DCC3-E6F5-E3AE-F75F-E68E3E08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73E2-569B-2B8A-4120-733AC6A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177EE-0845-3D53-CEE1-677D8FF7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217F5-D241-6935-E895-A8570680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0203-4410-3BBD-A7EF-FBB215DF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22B4-A445-1DA6-89C5-325D4F6E7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AF5B-1DAB-4AFD-8AB4-B28D5E348F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50AC-E679-2A51-4FB9-7E13C3DB9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F48C-20CD-399E-496C-E5B4AE00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B65F-CB81-443C-AD8B-D6CC5DBF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4272-30F0-2DC5-5F5B-08F7B888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3" y="657233"/>
            <a:ext cx="1135117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8000" b="1" i="0">
                <a:effectLst/>
              </a:rPr>
              <a:t>1. </a:t>
            </a:r>
            <a:r>
              <a:rPr lang="vi-VN" sz="8000" b="1" i="0">
                <a:effectLst/>
              </a:rPr>
              <a:t>Con </a:t>
            </a:r>
            <a:r>
              <a:rPr lang="vi-VN" sz="8000" b="1" i="0" dirty="0">
                <a:effectLst/>
              </a:rPr>
              <a:t>dâng lên Ngài niềm cảm mến vô biên. Con dâng lên Ngài ôi trái tim dịu hiền.</a:t>
            </a:r>
            <a:endParaRPr lang="en-US" sz="8000" b="1" i="0" dirty="0">
              <a:effectLst/>
            </a:endParaRPr>
          </a:p>
          <a:p>
            <a:pPr marL="0" indent="0" algn="just">
              <a:buNone/>
            </a:pPr>
            <a:br>
              <a:rPr lang="vi-VN" sz="8000" b="1" dirty="0"/>
            </a:br>
            <a:br>
              <a:rPr lang="vi-VN" sz="8000" b="1" dirty="0"/>
            </a:br>
            <a:endParaRPr lang="en-US" sz="8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FAB70F-B800-423A-B150-AD14ADC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82"/>
            <a:ext cx="10515600" cy="709448"/>
          </a:xfrm>
        </p:spPr>
        <p:txBody>
          <a:bodyPr>
            <a:norm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BÀI CA DÂNG HIẾN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DAC7-84D0-7C3B-F6D1-6F07395C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872145"/>
            <a:ext cx="11398469" cy="578795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vi-VN" sz="9600" b="1" i="0" dirty="0">
                <a:effectLst/>
              </a:rPr>
              <a:t>ĐK: Chúa ơi! Tình Ngài cao hơn Thái sơn chứa chan bao tình mến thương.</a:t>
            </a:r>
            <a:endParaRPr lang="en-US" sz="9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D7BAA0-0CD0-4BA3-BBE1-AF32BCB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82"/>
            <a:ext cx="10515600" cy="709448"/>
          </a:xfrm>
        </p:spPr>
        <p:txBody>
          <a:bodyPr>
            <a:norm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BÀI CA DÂNG HIẾN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8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A244-4AF4-033B-A056-05F660E0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7" y="845977"/>
            <a:ext cx="11359055" cy="64140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vi-VN" sz="9600" b="1" i="0" dirty="0">
                <a:effectLst/>
              </a:rPr>
              <a:t>2. Con dâng lên Ngài trọn thân xác tâm tư. Đã bao nhiêu lần ghi dấu chân mịt mờ.</a:t>
            </a:r>
            <a:endParaRPr lang="en-US" sz="9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388F61-AFD7-47E6-8D57-F0775240B92B}"/>
              </a:ext>
            </a:extLst>
          </p:cNvPr>
          <p:cNvSpPr txBox="1">
            <a:spLocks/>
          </p:cNvSpPr>
          <p:nvPr/>
        </p:nvSpPr>
        <p:spPr>
          <a:xfrm>
            <a:off x="838200" y="-7882"/>
            <a:ext cx="10515600" cy="709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BÀI CA DÂNG HIẾN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DAC7-84D0-7C3B-F6D1-6F07395C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872145"/>
            <a:ext cx="11398469" cy="578795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vi-VN" sz="9600" b="1" i="0" dirty="0">
                <a:effectLst/>
              </a:rPr>
              <a:t>ĐK: Chúa ơi! Tình Ngài cao hơn Thái sơn chứa chan bao tình mến thương.</a:t>
            </a:r>
            <a:endParaRPr lang="en-US" sz="9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D7BAA0-0CD0-4BA3-BBE1-AF32BCB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82"/>
            <a:ext cx="10515600" cy="709448"/>
          </a:xfrm>
        </p:spPr>
        <p:txBody>
          <a:bodyPr>
            <a:norm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BÀI CA DÂNG HIẾN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8201-6C77-B77A-5559-9C0122FD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51" y="999101"/>
            <a:ext cx="11335407" cy="58800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vi-VN" sz="8800" b="1" i="0" dirty="0">
                <a:effectLst/>
              </a:rPr>
              <a:t>3. Con dâng lên Ngài niềm tin đã bao phen. Lung lay phiêu dạt xao xuyến trên dòng đời.</a:t>
            </a:r>
            <a:endParaRPr lang="en-US" sz="8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34029-9DB0-4353-B845-75DF44B8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0"/>
            <a:ext cx="10515600" cy="709448"/>
          </a:xfrm>
        </p:spPr>
        <p:txBody>
          <a:bodyPr>
            <a:norm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BÀI CA DÂNG HIẾN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5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DAC7-84D0-7C3B-F6D1-6F07395C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872145"/>
            <a:ext cx="11398469" cy="578795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vi-VN" sz="9600" b="1" i="0" dirty="0">
                <a:effectLst/>
              </a:rPr>
              <a:t>ĐK: Chúa ơi! Tình Ngài cao hơn Thái sơn chứa chan bao tình mến thương.</a:t>
            </a:r>
            <a:endParaRPr lang="en-US" sz="9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D7BAA0-0CD0-4BA3-BBE1-AF32BCB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82"/>
            <a:ext cx="10515600" cy="709448"/>
          </a:xfrm>
        </p:spPr>
        <p:txBody>
          <a:bodyPr>
            <a:norm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BÀI CA DÂNG HIẾN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9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BÀI CA DÂNG HIẾN </vt:lpstr>
      <vt:lpstr>BÀI CA DÂNG HIẾN </vt:lpstr>
      <vt:lpstr>PowerPoint Presentation</vt:lpstr>
      <vt:lpstr>BÀI CA DÂNG HIẾN </vt:lpstr>
      <vt:lpstr>BÀI CA DÂNG HIẾN </vt:lpstr>
      <vt:lpstr>BÀI CA DÂNG HIẾN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Phuong2103 Do</dc:creator>
  <cp:lastModifiedBy>ANHBAO IT</cp:lastModifiedBy>
  <cp:revision>2</cp:revision>
  <dcterms:created xsi:type="dcterms:W3CDTF">2023-02-02T07:53:09Z</dcterms:created>
  <dcterms:modified xsi:type="dcterms:W3CDTF">2024-04-05T16:42:33Z</dcterms:modified>
</cp:coreProperties>
</file>