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61" r:id="rId4"/>
    <p:sldId id="259" r:id="rId5"/>
    <p:sldId id="262" r:id="rId6"/>
    <p:sldId id="260" r:id="rId7"/>
    <p:sldId id="263"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959" autoAdjust="0"/>
    <p:restoredTop sz="94660"/>
  </p:normalViewPr>
  <p:slideViewPr>
    <p:cSldViewPr snapToGrid="0">
      <p:cViewPr varScale="1">
        <p:scale>
          <a:sx n="115" d="100"/>
          <a:sy n="115" d="100"/>
        </p:scale>
        <p:origin x="120" y="1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5D050AF-3483-4849-A381-C0D326572305}" type="datetimeFigureOut">
              <a:rPr lang="en-US" smtClean="0"/>
              <a:t>4/6/2024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CAFDEF-04B7-4A22-9AF1-F22BD89ABEA3}" type="slidenum">
              <a:rPr lang="en-US" smtClean="0"/>
              <a:t>‹#›</a:t>
            </a:fld>
            <a:endParaRPr lang="en-US"/>
          </a:p>
        </p:txBody>
      </p:sp>
    </p:spTree>
    <p:extLst>
      <p:ext uri="{BB962C8B-B14F-4D97-AF65-F5344CB8AC3E}">
        <p14:creationId xmlns:p14="http://schemas.microsoft.com/office/powerpoint/2010/main" val="39423389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5D050AF-3483-4849-A381-C0D326572305}" type="datetimeFigureOut">
              <a:rPr lang="en-US" smtClean="0"/>
              <a:t>4/6/2024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CAFDEF-04B7-4A22-9AF1-F22BD89ABEA3}" type="slidenum">
              <a:rPr lang="en-US" smtClean="0"/>
              <a:t>‹#›</a:t>
            </a:fld>
            <a:endParaRPr lang="en-US"/>
          </a:p>
        </p:txBody>
      </p:sp>
    </p:spTree>
    <p:extLst>
      <p:ext uri="{BB962C8B-B14F-4D97-AF65-F5344CB8AC3E}">
        <p14:creationId xmlns:p14="http://schemas.microsoft.com/office/powerpoint/2010/main" val="1337632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5D050AF-3483-4849-A381-C0D326572305}" type="datetimeFigureOut">
              <a:rPr lang="en-US" smtClean="0"/>
              <a:t>4/6/2024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CAFDEF-04B7-4A22-9AF1-F22BD89ABEA3}" type="slidenum">
              <a:rPr lang="en-US" smtClean="0"/>
              <a:t>‹#›</a:t>
            </a:fld>
            <a:endParaRPr lang="en-US"/>
          </a:p>
        </p:txBody>
      </p:sp>
    </p:spTree>
    <p:extLst>
      <p:ext uri="{BB962C8B-B14F-4D97-AF65-F5344CB8AC3E}">
        <p14:creationId xmlns:p14="http://schemas.microsoft.com/office/powerpoint/2010/main" val="18409104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5D050AF-3483-4849-A381-C0D326572305}" type="datetimeFigureOut">
              <a:rPr lang="en-US" smtClean="0"/>
              <a:t>4/6/2024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CAFDEF-04B7-4A22-9AF1-F22BD89ABEA3}" type="slidenum">
              <a:rPr lang="en-US" smtClean="0"/>
              <a:t>‹#›</a:t>
            </a:fld>
            <a:endParaRPr lang="en-US"/>
          </a:p>
        </p:txBody>
      </p:sp>
    </p:spTree>
    <p:extLst>
      <p:ext uri="{BB962C8B-B14F-4D97-AF65-F5344CB8AC3E}">
        <p14:creationId xmlns:p14="http://schemas.microsoft.com/office/powerpoint/2010/main" val="9366452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D050AF-3483-4849-A381-C0D326572305}" type="datetimeFigureOut">
              <a:rPr lang="en-US" smtClean="0"/>
              <a:t>4/6/2024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CAFDEF-04B7-4A22-9AF1-F22BD89ABEA3}" type="slidenum">
              <a:rPr lang="en-US" smtClean="0"/>
              <a:t>‹#›</a:t>
            </a:fld>
            <a:endParaRPr lang="en-US"/>
          </a:p>
        </p:txBody>
      </p:sp>
    </p:spTree>
    <p:extLst>
      <p:ext uri="{BB962C8B-B14F-4D97-AF65-F5344CB8AC3E}">
        <p14:creationId xmlns:p14="http://schemas.microsoft.com/office/powerpoint/2010/main" val="30480124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5D050AF-3483-4849-A381-C0D326572305}" type="datetimeFigureOut">
              <a:rPr lang="en-US" smtClean="0"/>
              <a:t>4/6/2024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CAFDEF-04B7-4A22-9AF1-F22BD89ABEA3}" type="slidenum">
              <a:rPr lang="en-US" smtClean="0"/>
              <a:t>‹#›</a:t>
            </a:fld>
            <a:endParaRPr lang="en-US"/>
          </a:p>
        </p:txBody>
      </p:sp>
    </p:spTree>
    <p:extLst>
      <p:ext uri="{BB962C8B-B14F-4D97-AF65-F5344CB8AC3E}">
        <p14:creationId xmlns:p14="http://schemas.microsoft.com/office/powerpoint/2010/main" val="4693209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5D050AF-3483-4849-A381-C0D326572305}" type="datetimeFigureOut">
              <a:rPr lang="en-US" smtClean="0"/>
              <a:t>4/6/2024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CCAFDEF-04B7-4A22-9AF1-F22BD89ABEA3}" type="slidenum">
              <a:rPr lang="en-US" smtClean="0"/>
              <a:t>‹#›</a:t>
            </a:fld>
            <a:endParaRPr lang="en-US"/>
          </a:p>
        </p:txBody>
      </p:sp>
    </p:spTree>
    <p:extLst>
      <p:ext uri="{BB962C8B-B14F-4D97-AF65-F5344CB8AC3E}">
        <p14:creationId xmlns:p14="http://schemas.microsoft.com/office/powerpoint/2010/main" val="8737513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5D050AF-3483-4849-A381-C0D326572305}" type="datetimeFigureOut">
              <a:rPr lang="en-US" smtClean="0"/>
              <a:t>4/6/2024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CCAFDEF-04B7-4A22-9AF1-F22BD89ABEA3}" type="slidenum">
              <a:rPr lang="en-US" smtClean="0"/>
              <a:t>‹#›</a:t>
            </a:fld>
            <a:endParaRPr lang="en-US"/>
          </a:p>
        </p:txBody>
      </p:sp>
    </p:spTree>
    <p:extLst>
      <p:ext uri="{BB962C8B-B14F-4D97-AF65-F5344CB8AC3E}">
        <p14:creationId xmlns:p14="http://schemas.microsoft.com/office/powerpoint/2010/main" val="9867802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D050AF-3483-4849-A381-C0D326572305}" type="datetimeFigureOut">
              <a:rPr lang="en-US" smtClean="0"/>
              <a:t>4/6/2024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CCAFDEF-04B7-4A22-9AF1-F22BD89ABEA3}" type="slidenum">
              <a:rPr lang="en-US" smtClean="0"/>
              <a:t>‹#›</a:t>
            </a:fld>
            <a:endParaRPr lang="en-US"/>
          </a:p>
        </p:txBody>
      </p:sp>
    </p:spTree>
    <p:extLst>
      <p:ext uri="{BB962C8B-B14F-4D97-AF65-F5344CB8AC3E}">
        <p14:creationId xmlns:p14="http://schemas.microsoft.com/office/powerpoint/2010/main" val="22020099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5D050AF-3483-4849-A381-C0D326572305}" type="datetimeFigureOut">
              <a:rPr lang="en-US" smtClean="0"/>
              <a:t>4/6/2024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CAFDEF-04B7-4A22-9AF1-F22BD89ABEA3}" type="slidenum">
              <a:rPr lang="en-US" smtClean="0"/>
              <a:t>‹#›</a:t>
            </a:fld>
            <a:endParaRPr lang="en-US"/>
          </a:p>
        </p:txBody>
      </p:sp>
    </p:spTree>
    <p:extLst>
      <p:ext uri="{BB962C8B-B14F-4D97-AF65-F5344CB8AC3E}">
        <p14:creationId xmlns:p14="http://schemas.microsoft.com/office/powerpoint/2010/main" val="35517060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5D050AF-3483-4849-A381-C0D326572305}" type="datetimeFigureOut">
              <a:rPr lang="en-US" smtClean="0"/>
              <a:t>4/6/2024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CAFDEF-04B7-4A22-9AF1-F22BD89ABEA3}" type="slidenum">
              <a:rPr lang="en-US" smtClean="0"/>
              <a:t>‹#›</a:t>
            </a:fld>
            <a:endParaRPr lang="en-US"/>
          </a:p>
        </p:txBody>
      </p:sp>
    </p:spTree>
    <p:extLst>
      <p:ext uri="{BB962C8B-B14F-4D97-AF65-F5344CB8AC3E}">
        <p14:creationId xmlns:p14="http://schemas.microsoft.com/office/powerpoint/2010/main" val="4503102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D050AF-3483-4849-A381-C0D326572305}" type="datetimeFigureOut">
              <a:rPr lang="en-US" smtClean="0"/>
              <a:t>4/6/2024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CCAFDEF-04B7-4A22-9AF1-F22BD89ABEA3}" type="slidenum">
              <a:rPr lang="en-US" smtClean="0"/>
              <a:t>‹#›</a:t>
            </a:fld>
            <a:endParaRPr lang="en-US"/>
          </a:p>
        </p:txBody>
      </p:sp>
    </p:spTree>
    <p:extLst>
      <p:ext uri="{BB962C8B-B14F-4D97-AF65-F5344CB8AC3E}">
        <p14:creationId xmlns:p14="http://schemas.microsoft.com/office/powerpoint/2010/main" val="12655898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B5BE95-8591-4FE1-9E39-03BA5A4EE0AF}"/>
              </a:ext>
            </a:extLst>
          </p:cNvPr>
          <p:cNvSpPr>
            <a:spLocks noGrp="1"/>
          </p:cNvSpPr>
          <p:nvPr>
            <p:ph type="title"/>
          </p:nvPr>
        </p:nvSpPr>
        <p:spPr>
          <a:xfrm>
            <a:off x="771698" y="-24939"/>
            <a:ext cx="10515600" cy="525349"/>
          </a:xfrm>
        </p:spPr>
        <p:txBody>
          <a:bodyPr>
            <a:normAutofit/>
          </a:bodyPr>
          <a:lstStyle/>
          <a:p>
            <a:pPr algn="ctr"/>
            <a:r>
              <a:rPr lang="en-US" sz="2000" b="1" dirty="0">
                <a:latin typeface="Arial" panose="020B0604020202020204" pitchFamily="34" charset="0"/>
                <a:cs typeface="Arial" panose="020B0604020202020204" pitchFamily="34" charset="0"/>
              </a:rPr>
              <a:t>HL : BÀI CA HIỆP NHẤT</a:t>
            </a:r>
          </a:p>
        </p:txBody>
      </p:sp>
      <p:sp>
        <p:nvSpPr>
          <p:cNvPr id="3" name="Content Placeholder 2">
            <a:extLst>
              <a:ext uri="{FF2B5EF4-FFF2-40B4-BE49-F238E27FC236}">
                <a16:creationId xmlns:a16="http://schemas.microsoft.com/office/drawing/2014/main" id="{95528F19-BD0C-4835-BAF1-D212F801C10B}"/>
              </a:ext>
            </a:extLst>
          </p:cNvPr>
          <p:cNvSpPr>
            <a:spLocks noGrp="1"/>
          </p:cNvSpPr>
          <p:nvPr>
            <p:ph idx="1"/>
          </p:nvPr>
        </p:nvSpPr>
        <p:spPr>
          <a:xfrm>
            <a:off x="482138" y="282575"/>
            <a:ext cx="11280371" cy="6400859"/>
          </a:xfrm>
        </p:spPr>
        <p:txBody>
          <a:bodyPr>
            <a:noAutofit/>
          </a:bodyPr>
          <a:lstStyle/>
          <a:p>
            <a:pPr marL="0" indent="0" algn="just">
              <a:buNone/>
            </a:pPr>
            <a:r>
              <a:rPr lang="vi-VN" sz="6000" b="1" dirty="0"/>
              <a:t>ÐK: Xin hiệp nhất chúng con nên một trong tình yêu Chúa, xin hiệp nhất chúng con như Ngài liên kết với Cha. Xin giải thoát chúng con xa điều bất hòa chia rẽ, xin kết liên muôn người trong lòng mến Chúa Cha trên trời.</a:t>
            </a:r>
            <a:endParaRPr lang="en-US" sz="6000" b="1" dirty="0"/>
          </a:p>
          <a:p>
            <a:pPr marL="0" indent="0" algn="just">
              <a:buNone/>
            </a:pPr>
            <a:br>
              <a:rPr lang="vi-VN" sz="6000" b="1" dirty="0"/>
            </a:br>
            <a:endParaRPr lang="en-US" sz="6000" b="1" dirty="0"/>
          </a:p>
        </p:txBody>
      </p:sp>
    </p:spTree>
    <p:extLst>
      <p:ext uri="{BB962C8B-B14F-4D97-AF65-F5344CB8AC3E}">
        <p14:creationId xmlns:p14="http://schemas.microsoft.com/office/powerpoint/2010/main" val="24926877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739E315-6F0A-47BF-B2F6-08EC26B694FE}"/>
              </a:ext>
            </a:extLst>
          </p:cNvPr>
          <p:cNvSpPr>
            <a:spLocks noGrp="1"/>
          </p:cNvSpPr>
          <p:nvPr>
            <p:ph idx="1"/>
          </p:nvPr>
        </p:nvSpPr>
        <p:spPr>
          <a:xfrm>
            <a:off x="357447" y="736600"/>
            <a:ext cx="11421688" cy="4351338"/>
          </a:xfrm>
        </p:spPr>
        <p:txBody>
          <a:bodyPr>
            <a:noAutofit/>
          </a:bodyPr>
          <a:lstStyle/>
          <a:p>
            <a:pPr marL="0" indent="0" algn="just">
              <a:buNone/>
            </a:pPr>
            <a:r>
              <a:rPr lang="vi-VN" sz="6000" b="1" dirty="0"/>
              <a:t>1. Vì Ngài được sai đến để tìm chiên khắp nơi xa xôi, vì rằng Cha sai đến, đến đưa về đoàn chiên duy nhất. Thì này nguyện xin Chúa hãy thương ban Thánh Linh của Ngài hiệp nhất chúng con </a:t>
            </a:r>
            <a:r>
              <a:rPr lang="vi-VN" sz="6000" b="1"/>
              <a:t>trong Chúa</a:t>
            </a:r>
            <a:endParaRPr lang="en-US" sz="6000" b="1" dirty="0"/>
          </a:p>
        </p:txBody>
      </p:sp>
      <p:sp>
        <p:nvSpPr>
          <p:cNvPr id="4" name="Title 1">
            <a:extLst>
              <a:ext uri="{FF2B5EF4-FFF2-40B4-BE49-F238E27FC236}">
                <a16:creationId xmlns:a16="http://schemas.microsoft.com/office/drawing/2014/main" id="{0F4CAC37-DC10-47BC-9361-C546DB76112A}"/>
              </a:ext>
            </a:extLst>
          </p:cNvPr>
          <p:cNvSpPr>
            <a:spLocks noGrp="1"/>
          </p:cNvSpPr>
          <p:nvPr>
            <p:ph type="title"/>
          </p:nvPr>
        </p:nvSpPr>
        <p:spPr>
          <a:xfrm>
            <a:off x="771698" y="-24939"/>
            <a:ext cx="10515600" cy="525349"/>
          </a:xfrm>
        </p:spPr>
        <p:txBody>
          <a:bodyPr>
            <a:normAutofit/>
          </a:bodyPr>
          <a:lstStyle/>
          <a:p>
            <a:pPr algn="ctr"/>
            <a:r>
              <a:rPr lang="en-US" sz="2000" b="1" dirty="0">
                <a:latin typeface="Arial" panose="020B0604020202020204" pitchFamily="34" charset="0"/>
                <a:cs typeface="Arial" panose="020B0604020202020204" pitchFamily="34" charset="0"/>
              </a:rPr>
              <a:t>HL : BÀI CA HIỆP NHẤT</a:t>
            </a:r>
          </a:p>
        </p:txBody>
      </p:sp>
    </p:spTree>
    <p:extLst>
      <p:ext uri="{BB962C8B-B14F-4D97-AF65-F5344CB8AC3E}">
        <p14:creationId xmlns:p14="http://schemas.microsoft.com/office/powerpoint/2010/main" val="16790528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B5BE95-8591-4FE1-9E39-03BA5A4EE0AF}"/>
              </a:ext>
            </a:extLst>
          </p:cNvPr>
          <p:cNvSpPr>
            <a:spLocks noGrp="1"/>
          </p:cNvSpPr>
          <p:nvPr>
            <p:ph type="title"/>
          </p:nvPr>
        </p:nvSpPr>
        <p:spPr>
          <a:xfrm>
            <a:off x="771698" y="-24939"/>
            <a:ext cx="10515600" cy="525349"/>
          </a:xfrm>
        </p:spPr>
        <p:txBody>
          <a:bodyPr>
            <a:normAutofit/>
          </a:bodyPr>
          <a:lstStyle/>
          <a:p>
            <a:pPr algn="ctr"/>
            <a:r>
              <a:rPr lang="en-US" sz="2000" b="1" dirty="0">
                <a:latin typeface="Arial" panose="020B0604020202020204" pitchFamily="34" charset="0"/>
                <a:cs typeface="Arial" panose="020B0604020202020204" pitchFamily="34" charset="0"/>
              </a:rPr>
              <a:t>HL : BÀI CA HIỆP NHẤT</a:t>
            </a:r>
          </a:p>
        </p:txBody>
      </p:sp>
      <p:sp>
        <p:nvSpPr>
          <p:cNvPr id="3" name="Content Placeholder 2">
            <a:extLst>
              <a:ext uri="{FF2B5EF4-FFF2-40B4-BE49-F238E27FC236}">
                <a16:creationId xmlns:a16="http://schemas.microsoft.com/office/drawing/2014/main" id="{95528F19-BD0C-4835-BAF1-D212F801C10B}"/>
              </a:ext>
            </a:extLst>
          </p:cNvPr>
          <p:cNvSpPr>
            <a:spLocks noGrp="1"/>
          </p:cNvSpPr>
          <p:nvPr>
            <p:ph idx="1"/>
          </p:nvPr>
        </p:nvSpPr>
        <p:spPr>
          <a:xfrm>
            <a:off x="482138" y="282575"/>
            <a:ext cx="11280371" cy="6400859"/>
          </a:xfrm>
        </p:spPr>
        <p:txBody>
          <a:bodyPr>
            <a:noAutofit/>
          </a:bodyPr>
          <a:lstStyle/>
          <a:p>
            <a:pPr marL="0" indent="0" algn="just">
              <a:buNone/>
            </a:pPr>
            <a:r>
              <a:rPr lang="vi-VN" sz="6000" b="1" dirty="0"/>
              <a:t>ÐK: Xin hiệp nhất chúng con nên một trong tình yêu Chúa, xin hiệp nhất chúng con như Ngài liên kết với Cha. Xin giải thoát chúng con xa điều bất hòa chia rẽ, xin kết liên muôn người trong lòng mến Chúa Cha trên trời.</a:t>
            </a:r>
            <a:endParaRPr lang="en-US" sz="6000" b="1" dirty="0"/>
          </a:p>
          <a:p>
            <a:pPr marL="0" indent="0" algn="just">
              <a:buNone/>
            </a:pPr>
            <a:br>
              <a:rPr lang="vi-VN" sz="6000" b="1" dirty="0"/>
            </a:br>
            <a:endParaRPr lang="en-US" sz="6000" b="1" dirty="0"/>
          </a:p>
        </p:txBody>
      </p:sp>
    </p:spTree>
    <p:extLst>
      <p:ext uri="{BB962C8B-B14F-4D97-AF65-F5344CB8AC3E}">
        <p14:creationId xmlns:p14="http://schemas.microsoft.com/office/powerpoint/2010/main" val="160176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C749D8C-1B0F-4BF6-BB4D-78BDF43291C4}"/>
              </a:ext>
            </a:extLst>
          </p:cNvPr>
          <p:cNvSpPr>
            <a:spLocks noGrp="1"/>
          </p:cNvSpPr>
          <p:nvPr>
            <p:ph idx="1"/>
          </p:nvPr>
        </p:nvSpPr>
        <p:spPr>
          <a:xfrm>
            <a:off x="397625" y="356176"/>
            <a:ext cx="11396750" cy="4351338"/>
          </a:xfrm>
        </p:spPr>
        <p:txBody>
          <a:bodyPr>
            <a:noAutofit/>
          </a:bodyPr>
          <a:lstStyle/>
          <a:p>
            <a:pPr marL="0" indent="0" algn="just">
              <a:buNone/>
            </a:pPr>
            <a:r>
              <a:rPr lang="vi-VN" sz="6000" b="1" dirty="0"/>
              <a:t>2. Người người mọi dân nước cũng là con của Cha trên trời, được Ngài thương cứu vớt bởi một lần hy sinh khổ giá. Thì này nguyện xin Chúa hãy thương ban Thánh Linh của Ngài hiệp nhất chúng con trong Chúa.</a:t>
            </a:r>
            <a:endParaRPr lang="en-US" sz="6000" b="1" dirty="0"/>
          </a:p>
          <a:p>
            <a:pPr marL="0" indent="0" algn="just">
              <a:buNone/>
            </a:pPr>
            <a:br>
              <a:rPr lang="vi-VN" sz="6000" b="1" dirty="0"/>
            </a:br>
            <a:br>
              <a:rPr lang="vi-VN" sz="6000" b="1" dirty="0"/>
            </a:br>
            <a:endParaRPr lang="en-US" sz="6000" b="1" dirty="0"/>
          </a:p>
        </p:txBody>
      </p:sp>
      <p:sp>
        <p:nvSpPr>
          <p:cNvPr id="4" name="Title 1">
            <a:extLst>
              <a:ext uri="{FF2B5EF4-FFF2-40B4-BE49-F238E27FC236}">
                <a16:creationId xmlns:a16="http://schemas.microsoft.com/office/drawing/2014/main" id="{A0DE3D79-11D0-4A50-9823-881A0768434B}"/>
              </a:ext>
            </a:extLst>
          </p:cNvPr>
          <p:cNvSpPr>
            <a:spLocks noGrp="1"/>
          </p:cNvSpPr>
          <p:nvPr>
            <p:ph type="title"/>
          </p:nvPr>
        </p:nvSpPr>
        <p:spPr>
          <a:xfrm>
            <a:off x="771698" y="-24939"/>
            <a:ext cx="10515600" cy="525349"/>
          </a:xfrm>
        </p:spPr>
        <p:txBody>
          <a:bodyPr>
            <a:normAutofit/>
          </a:bodyPr>
          <a:lstStyle/>
          <a:p>
            <a:pPr algn="ctr"/>
            <a:r>
              <a:rPr lang="en-US" sz="2000" b="1" dirty="0">
                <a:latin typeface="Arial" panose="020B0604020202020204" pitchFamily="34" charset="0"/>
                <a:cs typeface="Arial" panose="020B0604020202020204" pitchFamily="34" charset="0"/>
              </a:rPr>
              <a:t>HL : BÀI CA HIỆP NHẤT</a:t>
            </a:r>
          </a:p>
        </p:txBody>
      </p:sp>
    </p:spTree>
    <p:extLst>
      <p:ext uri="{BB962C8B-B14F-4D97-AF65-F5344CB8AC3E}">
        <p14:creationId xmlns:p14="http://schemas.microsoft.com/office/powerpoint/2010/main" val="24628513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B5BE95-8591-4FE1-9E39-03BA5A4EE0AF}"/>
              </a:ext>
            </a:extLst>
          </p:cNvPr>
          <p:cNvSpPr>
            <a:spLocks noGrp="1"/>
          </p:cNvSpPr>
          <p:nvPr>
            <p:ph type="title"/>
          </p:nvPr>
        </p:nvSpPr>
        <p:spPr>
          <a:xfrm>
            <a:off x="771698" y="-24939"/>
            <a:ext cx="10515600" cy="525349"/>
          </a:xfrm>
        </p:spPr>
        <p:txBody>
          <a:bodyPr>
            <a:normAutofit/>
          </a:bodyPr>
          <a:lstStyle/>
          <a:p>
            <a:pPr algn="ctr"/>
            <a:r>
              <a:rPr lang="en-US" sz="2000" b="1" dirty="0">
                <a:latin typeface="Arial" panose="020B0604020202020204" pitchFamily="34" charset="0"/>
                <a:cs typeface="Arial" panose="020B0604020202020204" pitchFamily="34" charset="0"/>
              </a:rPr>
              <a:t>HL : BÀI CA HIỆP NHẤT</a:t>
            </a:r>
          </a:p>
        </p:txBody>
      </p:sp>
      <p:sp>
        <p:nvSpPr>
          <p:cNvPr id="3" name="Content Placeholder 2">
            <a:extLst>
              <a:ext uri="{FF2B5EF4-FFF2-40B4-BE49-F238E27FC236}">
                <a16:creationId xmlns:a16="http://schemas.microsoft.com/office/drawing/2014/main" id="{95528F19-BD0C-4835-BAF1-D212F801C10B}"/>
              </a:ext>
            </a:extLst>
          </p:cNvPr>
          <p:cNvSpPr>
            <a:spLocks noGrp="1"/>
          </p:cNvSpPr>
          <p:nvPr>
            <p:ph idx="1"/>
          </p:nvPr>
        </p:nvSpPr>
        <p:spPr>
          <a:xfrm>
            <a:off x="482138" y="282575"/>
            <a:ext cx="11280371" cy="6400859"/>
          </a:xfrm>
        </p:spPr>
        <p:txBody>
          <a:bodyPr>
            <a:noAutofit/>
          </a:bodyPr>
          <a:lstStyle/>
          <a:p>
            <a:pPr marL="0" indent="0" algn="just">
              <a:buNone/>
            </a:pPr>
            <a:r>
              <a:rPr lang="vi-VN" sz="6000" b="1" dirty="0"/>
              <a:t>ÐK: Xin hiệp nhất chúng con nên một trong tình yêu Chúa, xin hiệp nhất chúng con như Ngài liên kết với Cha. Xin giải thoát chúng con xa điều bất hòa chia rẽ, xin kết liên muôn người trong lòng mến Chúa Cha trên trời.</a:t>
            </a:r>
            <a:endParaRPr lang="en-US" sz="6000" b="1" dirty="0"/>
          </a:p>
          <a:p>
            <a:pPr marL="0" indent="0" algn="just">
              <a:buNone/>
            </a:pPr>
            <a:br>
              <a:rPr lang="vi-VN" sz="6000" b="1" dirty="0"/>
            </a:br>
            <a:endParaRPr lang="en-US" sz="6000" b="1" dirty="0"/>
          </a:p>
        </p:txBody>
      </p:sp>
    </p:spTree>
    <p:extLst>
      <p:ext uri="{BB962C8B-B14F-4D97-AF65-F5344CB8AC3E}">
        <p14:creationId xmlns:p14="http://schemas.microsoft.com/office/powerpoint/2010/main" val="36835923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0B3002D-6475-4A1A-B111-FB927A669E98}"/>
              </a:ext>
            </a:extLst>
          </p:cNvPr>
          <p:cNvSpPr>
            <a:spLocks noGrp="1"/>
          </p:cNvSpPr>
          <p:nvPr>
            <p:ph idx="1"/>
          </p:nvPr>
        </p:nvSpPr>
        <p:spPr>
          <a:xfrm>
            <a:off x="356061" y="365125"/>
            <a:ext cx="11479877" cy="4351338"/>
          </a:xfrm>
        </p:spPr>
        <p:txBody>
          <a:bodyPr>
            <a:noAutofit/>
          </a:bodyPr>
          <a:lstStyle/>
          <a:p>
            <a:pPr marL="0" indent="0" algn="just">
              <a:buNone/>
            </a:pPr>
            <a:r>
              <a:rPr lang="vi-VN" sz="6000" b="1" dirty="0"/>
              <a:t>3. Tựa ngàn hạt lúa miến xay thành nên bánh thơm ngon lành. Tựa ngàn chùm nho chín, ép nên thành rượu nho tinh khiết. Thì nay nguyện xin Chúa hãy thương ban Thánh Linh của Ngài hiệp nhất chúng con trong Chúa</a:t>
            </a:r>
            <a:endParaRPr lang="en-US" sz="6000" b="1" dirty="0"/>
          </a:p>
          <a:p>
            <a:pPr marL="0" indent="0" algn="just">
              <a:buNone/>
            </a:pPr>
            <a:br>
              <a:rPr lang="vi-VN" sz="6000" b="1" dirty="0"/>
            </a:br>
            <a:endParaRPr lang="en-US" sz="6000" b="1" dirty="0"/>
          </a:p>
        </p:txBody>
      </p:sp>
      <p:sp>
        <p:nvSpPr>
          <p:cNvPr id="4" name="Title 1">
            <a:extLst>
              <a:ext uri="{FF2B5EF4-FFF2-40B4-BE49-F238E27FC236}">
                <a16:creationId xmlns:a16="http://schemas.microsoft.com/office/drawing/2014/main" id="{33572BFB-762F-4D3C-9870-3B57F0EA686B}"/>
              </a:ext>
            </a:extLst>
          </p:cNvPr>
          <p:cNvSpPr>
            <a:spLocks noGrp="1"/>
          </p:cNvSpPr>
          <p:nvPr>
            <p:ph type="title"/>
          </p:nvPr>
        </p:nvSpPr>
        <p:spPr>
          <a:xfrm>
            <a:off x="771698" y="-24939"/>
            <a:ext cx="10515600" cy="525349"/>
          </a:xfrm>
        </p:spPr>
        <p:txBody>
          <a:bodyPr>
            <a:normAutofit/>
          </a:bodyPr>
          <a:lstStyle/>
          <a:p>
            <a:pPr algn="ctr"/>
            <a:r>
              <a:rPr lang="en-US" sz="2000" b="1" dirty="0">
                <a:latin typeface="Arial" panose="020B0604020202020204" pitchFamily="34" charset="0"/>
                <a:cs typeface="Arial" panose="020B0604020202020204" pitchFamily="34" charset="0"/>
              </a:rPr>
              <a:t>HL : BÀI CA HIỆP NHẤT</a:t>
            </a:r>
          </a:p>
        </p:txBody>
      </p:sp>
    </p:spTree>
    <p:extLst>
      <p:ext uri="{BB962C8B-B14F-4D97-AF65-F5344CB8AC3E}">
        <p14:creationId xmlns:p14="http://schemas.microsoft.com/office/powerpoint/2010/main" val="30577053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B5BE95-8591-4FE1-9E39-03BA5A4EE0AF}"/>
              </a:ext>
            </a:extLst>
          </p:cNvPr>
          <p:cNvSpPr>
            <a:spLocks noGrp="1"/>
          </p:cNvSpPr>
          <p:nvPr>
            <p:ph type="title"/>
          </p:nvPr>
        </p:nvSpPr>
        <p:spPr>
          <a:xfrm>
            <a:off x="771698" y="-24939"/>
            <a:ext cx="10515600" cy="525349"/>
          </a:xfrm>
        </p:spPr>
        <p:txBody>
          <a:bodyPr>
            <a:normAutofit/>
          </a:bodyPr>
          <a:lstStyle/>
          <a:p>
            <a:pPr algn="ctr"/>
            <a:r>
              <a:rPr lang="en-US" sz="2000" b="1" dirty="0">
                <a:latin typeface="Arial" panose="020B0604020202020204" pitchFamily="34" charset="0"/>
                <a:cs typeface="Arial" panose="020B0604020202020204" pitchFamily="34" charset="0"/>
              </a:rPr>
              <a:t>HL : BÀI CA HIỆP NHẤT</a:t>
            </a:r>
          </a:p>
        </p:txBody>
      </p:sp>
      <p:sp>
        <p:nvSpPr>
          <p:cNvPr id="3" name="Content Placeholder 2">
            <a:extLst>
              <a:ext uri="{FF2B5EF4-FFF2-40B4-BE49-F238E27FC236}">
                <a16:creationId xmlns:a16="http://schemas.microsoft.com/office/drawing/2014/main" id="{95528F19-BD0C-4835-BAF1-D212F801C10B}"/>
              </a:ext>
            </a:extLst>
          </p:cNvPr>
          <p:cNvSpPr>
            <a:spLocks noGrp="1"/>
          </p:cNvSpPr>
          <p:nvPr>
            <p:ph idx="1"/>
          </p:nvPr>
        </p:nvSpPr>
        <p:spPr>
          <a:xfrm>
            <a:off x="482138" y="282575"/>
            <a:ext cx="11280371" cy="6400859"/>
          </a:xfrm>
        </p:spPr>
        <p:txBody>
          <a:bodyPr>
            <a:noAutofit/>
          </a:bodyPr>
          <a:lstStyle/>
          <a:p>
            <a:pPr marL="0" indent="0" algn="just">
              <a:buNone/>
            </a:pPr>
            <a:r>
              <a:rPr lang="vi-VN" sz="6000" b="1" dirty="0"/>
              <a:t>ÐK: Xin hiệp nhất chúng con nên một trong tình yêu Chúa, xin hiệp nhất chúng con như Ngài liên kết với Cha. Xin giải thoát chúng con xa điều bất hòa chia rẽ, xin kết liên muôn người trong lòng mến Chúa Cha trên trời.</a:t>
            </a:r>
            <a:endParaRPr lang="en-US" sz="6000" b="1" dirty="0"/>
          </a:p>
          <a:p>
            <a:pPr marL="0" indent="0" algn="just">
              <a:buNone/>
            </a:pPr>
            <a:br>
              <a:rPr lang="vi-VN" sz="6000" b="1" dirty="0"/>
            </a:br>
            <a:endParaRPr lang="en-US" sz="6000" b="1" dirty="0"/>
          </a:p>
        </p:txBody>
      </p:sp>
    </p:spTree>
    <p:extLst>
      <p:ext uri="{BB962C8B-B14F-4D97-AF65-F5344CB8AC3E}">
        <p14:creationId xmlns:p14="http://schemas.microsoft.com/office/powerpoint/2010/main" val="33177857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TotalTime>
  <Words>394</Words>
  <Application>Microsoft Office PowerPoint</Application>
  <PresentationFormat>Widescreen</PresentationFormat>
  <Paragraphs>20</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HL : BÀI CA HIỆP NHẤT</vt:lpstr>
      <vt:lpstr>HL : BÀI CA HIỆP NHẤT</vt:lpstr>
      <vt:lpstr>HL : BÀI CA HIỆP NHẤT</vt:lpstr>
      <vt:lpstr>HL : BÀI CA HIỆP NHẤT</vt:lpstr>
      <vt:lpstr>HL : BÀI CA HIỆP NHẤT</vt:lpstr>
      <vt:lpstr>HL : BÀI CA HIỆP NHẤT</vt:lpstr>
      <vt:lpstr>HL : BÀI CA HIỆP NHẤT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Dâng lễ: Tuổi Thơ Dâng Chúa</dc:title>
  <dc:creator>AnhBao</dc:creator>
  <cp:lastModifiedBy>ANHBAO IT</cp:lastModifiedBy>
  <cp:revision>5</cp:revision>
  <dcterms:created xsi:type="dcterms:W3CDTF">2017-12-02T05:10:25Z</dcterms:created>
  <dcterms:modified xsi:type="dcterms:W3CDTF">2024-04-05T17:24:33Z</dcterms:modified>
</cp:coreProperties>
</file>