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BA62-A891-4E07-B144-78A18E3A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434CB-E986-418A-BF16-CE0F74019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207B-7609-4F31-8B1F-78207C56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885B-E31B-4D8F-9A33-FD0965AA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F063-C66E-4443-96EA-8303A950C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C0C9-6706-4A2C-991B-913CA181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D7DF-E341-438F-8D76-9E49A50B4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3F48F-A263-4112-96E5-76ABA43F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A130-7418-47EB-AD47-70B26F0D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BAEA-B90B-477D-A7E2-857C9158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6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66F6E-A93E-4450-981A-276F2FD52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08987-089D-4B78-A52C-2EECDD51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42F9F-3DA3-4452-A8C2-87B8D799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10FA-C1B1-42BC-8F36-C649967F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ED035-3EA8-425A-ADEE-BB5B2A42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2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820C-D7C1-4E80-B1F2-8AE789A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DAAB-1257-4867-9863-1198DE0C1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9E59-EB41-49E7-99BF-8D923EC8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0C4EB-8A66-4848-B85C-1F030BFB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95FD2-E6F5-4B7B-B8E7-F57DCBA4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DF7B-41FD-43B2-B481-A672DC525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831C-93DB-4342-B66D-1925D0B6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BED5-82B2-4265-B430-39931702E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E8F6F-090F-4FA2-983C-D05D1E57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731F-83E5-4B40-8E42-EBFA2618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267C-7EEC-4A79-9817-99867DE7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D812-17AA-4CD2-BE70-A24D37817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AFA9-D285-4630-AE63-EB7E5C1D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F7165-5780-4516-973D-A6C497B2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0AD4A-DCA5-409A-A1EE-EA7F91E5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C2186-C3A6-4E77-B050-99C47ED3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50EC-7003-4FC7-80C1-C639D9B0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DE76-4CA8-4487-B0B5-F0FD04ED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C2432-8BFF-470B-B9FA-70D17670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1B2B5-8081-4D07-AA7D-68BD96D81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14935-AF73-4223-AF25-5A0149CE2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1B8AF-0B13-48F8-AA74-D07DF142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0D691-38F6-4D21-B5E7-476FCAB6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781C9E-33A9-4840-AAC3-25729E16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3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85B6-9824-4995-8CF3-25346355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248BF-AA90-4DCA-A50E-2BC26266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E7A25-CC56-4FAF-B9FB-6965779D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8A3DA-0E94-4E44-ACAF-87E2566D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9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12F59B-2595-445B-BE91-77E38E1D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3FE03-CB99-4F22-A63F-4566CAA36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ECE90-511B-4382-871C-37FDB79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16E3-AF64-4E36-8A85-9EF23E19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886D8-E05D-4B80-8DA2-401D2257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F7173-C83B-41D1-BB22-33018B2BC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2279-0FA2-4ACD-BDE2-B635D780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9BA8-6027-4ECB-A582-E7E397DB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EAA54-85D1-4568-83F3-5A829891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6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6B03-0FD1-403A-9320-FB81D4DE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E6E5D-8C7F-4902-B0BB-07A969A84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69AC-A912-4820-B410-72FF84273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7823C-383E-4319-A5EF-040A46F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E22A4-BA8E-44A8-AF18-C1326888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AB78-B3BE-4E91-92CE-C9BBBF0B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F4ECB-49B7-45CD-B6E4-38C50C16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18D45-9482-4AF9-BF8A-220E03D3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852DB-129B-49C8-A40B-C8740BBFD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B1E5-B9B2-47B9-9DAD-E52DBD0500F5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FE89-6BFD-4D2F-A8CA-68526B712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2F5C9-78C7-4A4C-84C9-9BE40BE92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C0A6-0582-42CA-A3FA-2A1EC3A3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9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DB69-7B64-4BDA-8653-638224E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7"/>
            <a:ext cx="10515600" cy="494096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BÀI CA NGÀN TRÙNG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24C2-E5C4-4F88-9546-F7E182A7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10" y="712182"/>
            <a:ext cx="11532476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dirty="0"/>
              <a:t>ÐK: Ðây bài ca ngàn trùng dâng về Thiên Chúa, bài ca thắm đượm máu đào. Từng bao người anh dũng tiến lên hy sinh vì tình yêu. </a:t>
            </a:r>
            <a:br>
              <a:rPr lang="vi-VN" sz="7200" b="1" dirty="0"/>
            </a:b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8164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0386-57C8-45DE-8B2D-97BB097FC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659907"/>
            <a:ext cx="11500946" cy="62422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dirty="0"/>
              <a:t>1. Không có tình yêu nào trọng đại cho bằng chết vì yêu. Nhìn Chúa đẫm máu trên đồi cao, từng đoàn người anh dũng tiến lên pháp trường. </a:t>
            </a:r>
            <a:br>
              <a:rPr lang="vi-VN" sz="7200" b="1" dirty="0"/>
            </a:br>
            <a:br>
              <a:rPr lang="vi-VN" sz="7200" b="1" dirty="0"/>
            </a:br>
            <a:endParaRPr lang="en-US" sz="72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A06FD-0789-4CE7-B33A-778165283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7"/>
            <a:ext cx="10515600" cy="494096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BÀI CA NGÀN TRÙNG</a:t>
            </a:r>
          </a:p>
        </p:txBody>
      </p:sp>
    </p:spTree>
    <p:extLst>
      <p:ext uri="{BB962C8B-B14F-4D97-AF65-F5344CB8AC3E}">
        <p14:creationId xmlns:p14="http://schemas.microsoft.com/office/powerpoint/2010/main" val="54970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2CA7B-2492-4D50-AE07-AFC3E9FB9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6" y="420042"/>
            <a:ext cx="11571890" cy="61116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2. Ai chối từ xác phàm trần lụy sẽ được sống hiển vinh. Vì Ðấng phán xét trong quyền uy đã tự nhận đau đớn với muôn khổ hình.</a:t>
            </a:r>
            <a:endParaRPr lang="en-US" sz="8000" b="1" dirty="0"/>
          </a:p>
          <a:p>
            <a:pPr marL="0" indent="0" algn="just">
              <a:buNone/>
            </a:pPr>
            <a:r>
              <a:rPr lang="vi-VN" sz="8000" b="1" dirty="0"/>
              <a:t> </a:t>
            </a:r>
            <a:br>
              <a:rPr lang="vi-VN" sz="8000" b="1" dirty="0"/>
            </a:br>
            <a:endParaRPr lang="en-US" sz="8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18AC43-60E3-409A-9DA5-220F3717EB7B}"/>
              </a:ext>
            </a:extLst>
          </p:cNvPr>
          <p:cNvSpPr txBox="1">
            <a:spLocks/>
          </p:cNvSpPr>
          <p:nvPr/>
        </p:nvSpPr>
        <p:spPr>
          <a:xfrm>
            <a:off x="838200" y="34047"/>
            <a:ext cx="10515600" cy="49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BÀI CA NGÀN TRÙNG</a:t>
            </a:r>
          </a:p>
        </p:txBody>
      </p:sp>
    </p:spTree>
    <p:extLst>
      <p:ext uri="{BB962C8B-B14F-4D97-AF65-F5344CB8AC3E}">
        <p14:creationId xmlns:p14="http://schemas.microsoft.com/office/powerpoint/2010/main" val="188698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5464</TotalTime>
  <Words>114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BÀI CA NGÀN TRÙNG</vt:lpstr>
      <vt:lpstr>BÀI CA NGÀN TRÙNG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PHUONG</dc:creator>
  <cp:lastModifiedBy>ANHBAO IT</cp:lastModifiedBy>
  <cp:revision>7</cp:revision>
  <dcterms:created xsi:type="dcterms:W3CDTF">2018-10-27T08:36:55Z</dcterms:created>
  <dcterms:modified xsi:type="dcterms:W3CDTF">2024-04-05T17:30:05Z</dcterms:modified>
</cp:coreProperties>
</file>