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72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4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91" indent="0" algn="ctr">
              <a:buNone/>
              <a:defRPr/>
            </a:lvl2pPr>
            <a:lvl3pPr marL="857182" indent="0" algn="ctr">
              <a:buNone/>
              <a:defRPr/>
            </a:lvl3pPr>
            <a:lvl4pPr marL="1285772" indent="0" algn="ctr">
              <a:buNone/>
              <a:defRPr/>
            </a:lvl4pPr>
            <a:lvl5pPr marL="1714363" indent="0" algn="ctr">
              <a:buNone/>
              <a:defRPr/>
            </a:lvl5pPr>
            <a:lvl6pPr marL="2142953" indent="0" algn="ctr">
              <a:buNone/>
              <a:defRPr/>
            </a:lvl6pPr>
            <a:lvl7pPr marL="2571545" indent="0" algn="ctr">
              <a:buNone/>
              <a:defRPr/>
            </a:lvl7pPr>
            <a:lvl8pPr marL="3000134" indent="0" algn="ctr">
              <a:buNone/>
              <a:defRPr/>
            </a:lvl8pPr>
            <a:lvl9pPr marL="342872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3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1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1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91" indent="0">
              <a:buNone/>
              <a:defRPr sz="1687"/>
            </a:lvl2pPr>
            <a:lvl3pPr marL="857182" indent="0">
              <a:buNone/>
              <a:defRPr sz="1500"/>
            </a:lvl3pPr>
            <a:lvl4pPr marL="1285772" indent="0">
              <a:buNone/>
              <a:defRPr sz="1312"/>
            </a:lvl4pPr>
            <a:lvl5pPr marL="1714363" indent="0">
              <a:buNone/>
              <a:defRPr sz="1312"/>
            </a:lvl5pPr>
            <a:lvl6pPr marL="2142953" indent="0">
              <a:buNone/>
              <a:defRPr sz="1312"/>
            </a:lvl6pPr>
            <a:lvl7pPr marL="2571545" indent="0">
              <a:buNone/>
              <a:defRPr sz="1312"/>
            </a:lvl7pPr>
            <a:lvl8pPr marL="3000134" indent="0">
              <a:buNone/>
              <a:defRPr sz="1312"/>
            </a:lvl8pPr>
            <a:lvl9pPr marL="3428725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3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91" indent="0">
              <a:buNone/>
              <a:defRPr sz="1875" b="1"/>
            </a:lvl2pPr>
            <a:lvl3pPr marL="857182" indent="0">
              <a:buNone/>
              <a:defRPr sz="1687" b="1"/>
            </a:lvl3pPr>
            <a:lvl4pPr marL="1285772" indent="0">
              <a:buNone/>
              <a:defRPr sz="1500" b="1"/>
            </a:lvl4pPr>
            <a:lvl5pPr marL="1714363" indent="0">
              <a:buNone/>
              <a:defRPr sz="1500" b="1"/>
            </a:lvl5pPr>
            <a:lvl6pPr marL="2142953" indent="0">
              <a:buNone/>
              <a:defRPr sz="1500" b="1"/>
            </a:lvl6pPr>
            <a:lvl7pPr marL="2571545" indent="0">
              <a:buNone/>
              <a:defRPr sz="1500" b="1"/>
            </a:lvl7pPr>
            <a:lvl8pPr marL="3000134" indent="0">
              <a:buNone/>
              <a:defRPr sz="1500" b="1"/>
            </a:lvl8pPr>
            <a:lvl9pPr marL="342872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7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91" indent="0">
              <a:buNone/>
              <a:defRPr sz="1875" b="1"/>
            </a:lvl2pPr>
            <a:lvl3pPr marL="857182" indent="0">
              <a:buNone/>
              <a:defRPr sz="1687" b="1"/>
            </a:lvl3pPr>
            <a:lvl4pPr marL="1285772" indent="0">
              <a:buNone/>
              <a:defRPr sz="1500" b="1"/>
            </a:lvl4pPr>
            <a:lvl5pPr marL="1714363" indent="0">
              <a:buNone/>
              <a:defRPr sz="1500" b="1"/>
            </a:lvl5pPr>
            <a:lvl6pPr marL="2142953" indent="0">
              <a:buNone/>
              <a:defRPr sz="1500" b="1"/>
            </a:lvl6pPr>
            <a:lvl7pPr marL="2571545" indent="0">
              <a:buNone/>
              <a:defRPr sz="1500" b="1"/>
            </a:lvl7pPr>
            <a:lvl8pPr marL="3000134" indent="0">
              <a:buNone/>
              <a:defRPr sz="1500" b="1"/>
            </a:lvl8pPr>
            <a:lvl9pPr marL="342872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7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3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6" y="429370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3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91" indent="0">
              <a:buNone/>
              <a:defRPr sz="1125"/>
            </a:lvl2pPr>
            <a:lvl3pPr marL="857182" indent="0">
              <a:buNone/>
              <a:defRPr sz="937"/>
            </a:lvl3pPr>
            <a:lvl4pPr marL="1285772" indent="0">
              <a:buNone/>
              <a:defRPr sz="844"/>
            </a:lvl4pPr>
            <a:lvl5pPr marL="1714363" indent="0">
              <a:buNone/>
              <a:defRPr sz="844"/>
            </a:lvl5pPr>
            <a:lvl6pPr marL="2142953" indent="0">
              <a:buNone/>
              <a:defRPr sz="844"/>
            </a:lvl6pPr>
            <a:lvl7pPr marL="2571545" indent="0">
              <a:buNone/>
              <a:defRPr sz="844"/>
            </a:lvl7pPr>
            <a:lvl8pPr marL="3000134" indent="0">
              <a:buNone/>
              <a:defRPr sz="844"/>
            </a:lvl8pPr>
            <a:lvl9pPr marL="3428725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91" indent="0">
              <a:buNone/>
              <a:defRPr sz="2625"/>
            </a:lvl2pPr>
            <a:lvl3pPr marL="857182" indent="0">
              <a:buNone/>
              <a:defRPr sz="2250"/>
            </a:lvl3pPr>
            <a:lvl4pPr marL="1285772" indent="0">
              <a:buNone/>
              <a:defRPr sz="1875"/>
            </a:lvl4pPr>
            <a:lvl5pPr marL="1714363" indent="0">
              <a:buNone/>
              <a:defRPr sz="1875"/>
            </a:lvl5pPr>
            <a:lvl6pPr marL="2142953" indent="0">
              <a:buNone/>
              <a:defRPr sz="1875"/>
            </a:lvl6pPr>
            <a:lvl7pPr marL="2571545" indent="0">
              <a:buNone/>
              <a:defRPr sz="1875"/>
            </a:lvl7pPr>
            <a:lvl8pPr marL="3000134" indent="0">
              <a:buNone/>
              <a:defRPr sz="1875"/>
            </a:lvl8pPr>
            <a:lvl9pPr marL="3428725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91" indent="0">
              <a:buNone/>
              <a:defRPr sz="1125"/>
            </a:lvl2pPr>
            <a:lvl3pPr marL="857182" indent="0">
              <a:buNone/>
              <a:defRPr sz="937"/>
            </a:lvl3pPr>
            <a:lvl4pPr marL="1285772" indent="0">
              <a:buNone/>
              <a:defRPr sz="844"/>
            </a:lvl4pPr>
            <a:lvl5pPr marL="1714363" indent="0">
              <a:buNone/>
              <a:defRPr sz="844"/>
            </a:lvl5pPr>
            <a:lvl6pPr marL="2142953" indent="0">
              <a:buNone/>
              <a:defRPr sz="844"/>
            </a:lvl6pPr>
            <a:lvl7pPr marL="2571545" indent="0">
              <a:buNone/>
              <a:defRPr sz="844"/>
            </a:lvl7pPr>
            <a:lvl8pPr marL="3000134" indent="0">
              <a:buNone/>
              <a:defRPr sz="844"/>
            </a:lvl8pPr>
            <a:lvl9pPr marL="3428725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8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20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9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20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20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91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82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72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363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72" indent="-507472" algn="l" defTabSz="135574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60" indent="-422646" algn="l" defTabSz="135574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5047" indent="-337819" algn="l" defTabSz="135574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172" indent="-336331" algn="l" defTabSz="135574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785" indent="-337819" algn="l" defTabSz="135574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812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403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995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585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91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82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72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363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953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545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134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725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46212" y="-14036"/>
            <a:ext cx="16199126" cy="634214"/>
          </a:xfrm>
        </p:spPr>
        <p:txBody>
          <a:bodyPr/>
          <a:lstStyle/>
          <a:p>
            <a:r>
              <a:rPr lang="en-US" sz="3000" b="1" dirty="0"/>
              <a:t>BAO LA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CHÚA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000" b="1" dirty="0"/>
              <a:t>1. </a:t>
            </a:r>
            <a:r>
              <a:rPr lang="en-US" sz="9000" b="1" dirty="0" err="1"/>
              <a:t>Bao</a:t>
            </a:r>
            <a:r>
              <a:rPr lang="en-US" sz="9000" b="1" dirty="0"/>
              <a:t> la </a:t>
            </a:r>
            <a:r>
              <a:rPr lang="en-US" sz="9000" b="1" dirty="0" err="1"/>
              <a:t>tình</a:t>
            </a:r>
            <a:r>
              <a:rPr lang="en-US" sz="9000" b="1" dirty="0"/>
              <a:t> </a:t>
            </a:r>
            <a:r>
              <a:rPr lang="en-US" sz="9000" b="1" dirty="0" err="1"/>
              <a:t>Chúa</a:t>
            </a:r>
            <a:r>
              <a:rPr lang="en-US" sz="9000" b="1" dirty="0"/>
              <a:t> </a:t>
            </a:r>
            <a:r>
              <a:rPr lang="en-US" sz="9000" b="1" dirty="0" err="1"/>
              <a:t>yêu</a:t>
            </a:r>
            <a:r>
              <a:rPr lang="en-US" sz="9000" b="1" dirty="0"/>
              <a:t> con </a:t>
            </a:r>
            <a:r>
              <a:rPr lang="en-US" sz="9000" b="1" dirty="0" err="1"/>
              <a:t>mênh</a:t>
            </a:r>
            <a:r>
              <a:rPr lang="en-US" sz="9000" b="1" dirty="0"/>
              <a:t> </a:t>
            </a:r>
            <a:r>
              <a:rPr lang="en-US" sz="9000" b="1" dirty="0" err="1"/>
              <a:t>mông</a:t>
            </a:r>
            <a:r>
              <a:rPr lang="en-US" sz="9000" b="1" dirty="0"/>
              <a:t> </a:t>
            </a:r>
            <a:r>
              <a:rPr lang="en-US" sz="9000" b="1" dirty="0" err="1"/>
              <a:t>như</a:t>
            </a:r>
            <a:r>
              <a:rPr lang="en-US" sz="9000" b="1" dirty="0"/>
              <a:t> </a:t>
            </a:r>
            <a:r>
              <a:rPr lang="en-US" sz="9000" b="1" dirty="0" err="1"/>
              <a:t>biển</a:t>
            </a:r>
            <a:r>
              <a:rPr lang="en-US" sz="9000" b="1" dirty="0"/>
              <a:t> </a:t>
            </a:r>
            <a:r>
              <a:rPr lang="en-US" sz="9000" b="1" dirty="0" err="1"/>
              <a:t>thái</a:t>
            </a:r>
            <a:r>
              <a:rPr lang="en-US" sz="9000" b="1" dirty="0"/>
              <a:t> </a:t>
            </a:r>
            <a:r>
              <a:rPr lang="en-US" sz="9000" b="1" dirty="0" err="1"/>
              <a:t>bình</a:t>
            </a:r>
            <a:r>
              <a:rPr lang="en-US" sz="9000" b="1" dirty="0"/>
              <a:t> </a:t>
            </a:r>
            <a:r>
              <a:rPr lang="en-US" sz="9000" b="1" dirty="0" err="1"/>
              <a:t>dạt</a:t>
            </a:r>
            <a:r>
              <a:rPr lang="en-US" sz="9000" b="1" dirty="0"/>
              <a:t> </a:t>
            </a:r>
            <a:r>
              <a:rPr lang="en-US" sz="9000" b="1" dirty="0" err="1"/>
              <a:t>dào</a:t>
            </a:r>
            <a:r>
              <a:rPr lang="en-US" sz="9000" b="1" dirty="0"/>
              <a:t> </a:t>
            </a:r>
            <a:r>
              <a:rPr lang="en-US" sz="9000" b="1" dirty="0" err="1"/>
              <a:t>như</a:t>
            </a:r>
            <a:r>
              <a:rPr lang="en-US" sz="9000" b="1" dirty="0"/>
              <a:t> </a:t>
            </a:r>
            <a:r>
              <a:rPr lang="en-US" sz="9000" b="1" dirty="0" err="1"/>
              <a:t>ngàn</a:t>
            </a:r>
            <a:r>
              <a:rPr lang="en-US" sz="9000" b="1" dirty="0"/>
              <a:t> con </a:t>
            </a:r>
            <a:r>
              <a:rPr lang="en-US" sz="9000" b="1" dirty="0" err="1"/>
              <a:t>sóng</a:t>
            </a:r>
            <a:r>
              <a:rPr lang="en-US" sz="9000" b="1" dirty="0"/>
              <a:t> </a:t>
            </a:r>
            <a:r>
              <a:rPr lang="en-US" sz="9000" b="1" dirty="0" err="1"/>
              <a:t>vỗ</a:t>
            </a:r>
            <a:r>
              <a:rPr lang="en-US" sz="9000" b="1" dirty="0"/>
              <a:t> </a:t>
            </a:r>
            <a:r>
              <a:rPr lang="en-US" sz="9000" b="1" dirty="0" err="1"/>
              <a:t>về</a:t>
            </a:r>
            <a:r>
              <a:rPr lang="en-US" sz="9000" b="1" dirty="0"/>
              <a:t> </a:t>
            </a:r>
            <a:r>
              <a:rPr lang="en-US" sz="9000" b="1" dirty="0" err="1"/>
              <a:t>năm</a:t>
            </a:r>
            <a:r>
              <a:rPr lang="en-US" sz="9000" b="1" dirty="0"/>
              <a:t> </a:t>
            </a:r>
            <a:r>
              <a:rPr lang="en-US" sz="9000" b="1" dirty="0" err="1"/>
              <a:t>tháng</a:t>
            </a:r>
            <a:r>
              <a:rPr lang="en-US" sz="9000" b="1" dirty="0"/>
              <a:t> </a:t>
            </a:r>
            <a:r>
              <a:rPr lang="en-US" sz="9000" b="1" dirty="0" err="1"/>
              <a:t>đời</a:t>
            </a:r>
            <a:r>
              <a:rPr lang="en-US" sz="9000" b="1" dirty="0"/>
              <a:t> con </a:t>
            </a:r>
            <a:r>
              <a:rPr lang="en-US" sz="9000" b="1" dirty="0" err="1"/>
              <a:t>tình</a:t>
            </a:r>
            <a:r>
              <a:rPr lang="en-US" sz="9000" b="1" dirty="0"/>
              <a:t> </a:t>
            </a:r>
            <a:r>
              <a:rPr lang="en-US" sz="9000" b="1" dirty="0" err="1"/>
              <a:t>Ngài</a:t>
            </a:r>
            <a:r>
              <a:rPr lang="en-US" sz="9000" b="1" dirty="0"/>
              <a:t> </a:t>
            </a:r>
            <a:r>
              <a:rPr lang="en-US" sz="9000" b="1" dirty="0" err="1"/>
              <a:t>như</a:t>
            </a:r>
            <a:r>
              <a:rPr lang="en-US" sz="9000" b="1" dirty="0"/>
              <a:t> </a:t>
            </a:r>
            <a:r>
              <a:rPr lang="en-US" sz="9000" b="1" dirty="0" err="1"/>
              <a:t>mưa</a:t>
            </a:r>
            <a:r>
              <a:rPr lang="en-US" sz="9000" b="1" dirty="0"/>
              <a:t> </a:t>
            </a:r>
            <a:r>
              <a:rPr lang="en-US" sz="9000" b="1" dirty="0" err="1"/>
              <a:t>đỉnh</a:t>
            </a:r>
            <a:r>
              <a:rPr lang="en-US" sz="9000" b="1" dirty="0"/>
              <a:t> </a:t>
            </a:r>
            <a:r>
              <a:rPr lang="en-US" sz="9000" b="1" dirty="0" err="1"/>
              <a:t>núi</a:t>
            </a:r>
            <a:r>
              <a:rPr lang="en-US" sz="9000" b="1" dirty="0"/>
              <a:t> </a:t>
            </a:r>
            <a:r>
              <a:rPr lang="en-US" sz="9000" b="1" dirty="0" err="1"/>
              <a:t>suốt</a:t>
            </a:r>
            <a:r>
              <a:rPr lang="en-US" sz="9000" b="1" dirty="0"/>
              <a:t> </a:t>
            </a:r>
            <a:r>
              <a:rPr lang="en-US" sz="9000" b="1" dirty="0" err="1"/>
              <a:t>đời</a:t>
            </a:r>
            <a:r>
              <a:rPr lang="en-US" sz="9000" b="1" dirty="0"/>
              <a:t> </a:t>
            </a:r>
            <a:r>
              <a:rPr lang="en-US" sz="9000" b="1" dirty="0" err="1"/>
              <a:t>tuôn</a:t>
            </a:r>
            <a:r>
              <a:rPr lang="en-US" sz="9000" b="1" dirty="0"/>
              <a:t> </a:t>
            </a:r>
            <a:r>
              <a:rPr lang="en-US" sz="9000" b="1" dirty="0" err="1"/>
              <a:t>đổ</a:t>
            </a:r>
            <a:r>
              <a:rPr lang="en-US" sz="9000" b="1" dirty="0"/>
              <a:t> </a:t>
            </a:r>
            <a:r>
              <a:rPr lang="en-US" sz="9000" b="1" dirty="0" err="1"/>
              <a:t>dạt</a:t>
            </a:r>
            <a:r>
              <a:rPr lang="en-US" sz="9000" b="1" dirty="0"/>
              <a:t> </a:t>
            </a:r>
            <a:r>
              <a:rPr lang="en-US" sz="9000" b="1" dirty="0" err="1"/>
              <a:t>dào</a:t>
            </a:r>
            <a:r>
              <a:rPr lang="en-US" sz="9000" b="1" dirty="0"/>
              <a:t> </a:t>
            </a:r>
            <a:r>
              <a:rPr lang="en-US" sz="9000" b="1" dirty="0" err="1"/>
              <a:t>một</a:t>
            </a:r>
            <a:r>
              <a:rPr lang="en-US" sz="9000" b="1" dirty="0"/>
              <a:t> </a:t>
            </a:r>
            <a:r>
              <a:rPr lang="en-US" sz="9000" b="1" dirty="0" err="1"/>
              <a:t>tình</a:t>
            </a:r>
            <a:r>
              <a:rPr lang="en-US" sz="9000" b="1" dirty="0"/>
              <a:t> </a:t>
            </a:r>
            <a:r>
              <a:rPr lang="en-US" sz="9000" b="1" dirty="0" err="1"/>
              <a:t>yêu</a:t>
            </a:r>
            <a:r>
              <a:rPr lang="en-US" sz="9000" b="1" dirty="0"/>
              <a:t> </a:t>
            </a:r>
            <a:r>
              <a:rPr lang="en-US" sz="9000" b="1" dirty="0" err="1"/>
              <a:t>vô</a:t>
            </a:r>
            <a:r>
              <a:rPr lang="en-US" sz="9000" b="1" dirty="0"/>
              <a:t> </a:t>
            </a:r>
            <a:r>
              <a:rPr lang="en-US" sz="9000" b="1" dirty="0" err="1"/>
              <a:t>biên</a:t>
            </a:r>
            <a:r>
              <a:rPr lang="en-US" sz="9000" b="1" dirty="0"/>
              <a:t>, </a:t>
            </a:r>
            <a:r>
              <a:rPr lang="en-US" sz="9000" b="1" dirty="0" err="1"/>
              <a:t>một</a:t>
            </a:r>
            <a:r>
              <a:rPr lang="en-US" sz="9000" b="1" dirty="0"/>
              <a:t> </a:t>
            </a:r>
            <a:r>
              <a:rPr lang="en-US" sz="9000" b="1" dirty="0" err="1"/>
              <a:t>tình</a:t>
            </a:r>
            <a:r>
              <a:rPr lang="en-US" sz="9000" b="1" dirty="0"/>
              <a:t> </a:t>
            </a:r>
            <a:r>
              <a:rPr lang="en-US" sz="9000" b="1" dirty="0" err="1"/>
              <a:t>yêu</a:t>
            </a:r>
            <a:r>
              <a:rPr lang="en-US" sz="9000" b="1" dirty="0"/>
              <a:t> </a:t>
            </a:r>
            <a:r>
              <a:rPr lang="en-US" sz="9000" b="1" dirty="0" err="1"/>
              <a:t>vô</a:t>
            </a:r>
            <a:r>
              <a:rPr lang="en-US" sz="9000" b="1" dirty="0"/>
              <a:t> </a:t>
            </a:r>
            <a:r>
              <a:rPr lang="en-US" sz="9000" b="1" dirty="0" err="1"/>
              <a:t>biên</a:t>
            </a:r>
            <a:r>
              <a:rPr lang="en-US" sz="9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013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34933"/>
            <a:ext cx="16199126" cy="634214"/>
          </a:xfrm>
        </p:spPr>
        <p:txBody>
          <a:bodyPr/>
          <a:lstStyle/>
          <a:p>
            <a:r>
              <a:rPr lang="en-US" sz="3000" b="1" dirty="0"/>
              <a:t>BAO LA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CHÚA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001" b="1" dirty="0" err="1"/>
              <a:t>ĐK</a:t>
            </a:r>
            <a:r>
              <a:rPr lang="en-US" sz="8001" b="1" dirty="0"/>
              <a:t>: </a:t>
            </a:r>
            <a:r>
              <a:rPr lang="en-US" sz="8001" b="1" dirty="0" err="1"/>
              <a:t>Hồng</a:t>
            </a:r>
            <a:r>
              <a:rPr lang="en-US" sz="8001" b="1" dirty="0"/>
              <a:t> </a:t>
            </a:r>
            <a:r>
              <a:rPr lang="en-US" sz="8001" b="1" dirty="0" err="1"/>
              <a:t>ân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như</a:t>
            </a:r>
            <a:r>
              <a:rPr lang="en-US" sz="8001" b="1" dirty="0"/>
              <a:t> </a:t>
            </a:r>
            <a:r>
              <a:rPr lang="en-US" sz="8001" b="1" dirty="0" err="1"/>
              <a:t>mưa</a:t>
            </a:r>
            <a:r>
              <a:rPr lang="en-US" sz="8001" b="1" dirty="0"/>
              <a:t>, </a:t>
            </a:r>
            <a:r>
              <a:rPr lang="en-US" sz="8001" b="1" dirty="0" err="1"/>
              <a:t>như</a:t>
            </a:r>
            <a:r>
              <a:rPr lang="en-US" sz="8001" b="1" dirty="0"/>
              <a:t> </a:t>
            </a:r>
            <a:r>
              <a:rPr lang="en-US" sz="8001" b="1" dirty="0" err="1"/>
              <a:t>mưa</a:t>
            </a:r>
            <a:r>
              <a:rPr lang="en-US" sz="8001" b="1" dirty="0"/>
              <a:t> </a:t>
            </a:r>
            <a:r>
              <a:rPr lang="en-US" sz="8001" b="1" dirty="0" err="1"/>
              <a:t>Rơi</a:t>
            </a:r>
            <a:r>
              <a:rPr lang="en-US" sz="8001" b="1" dirty="0"/>
              <a:t> </a:t>
            </a:r>
            <a:r>
              <a:rPr lang="en-US" sz="8001" b="1" dirty="0" err="1"/>
              <a:t>xuống</a:t>
            </a:r>
            <a:r>
              <a:rPr lang="en-US" sz="8001" b="1" dirty="0"/>
              <a:t> </a:t>
            </a:r>
            <a:r>
              <a:rPr lang="en-US" sz="8001" b="1" dirty="0" err="1"/>
              <a:t>đời</a:t>
            </a:r>
            <a:r>
              <a:rPr lang="en-US" sz="8001" b="1" dirty="0"/>
              <a:t> con </a:t>
            </a:r>
            <a:r>
              <a:rPr lang="en-US" sz="8001" b="1" dirty="0" err="1"/>
              <a:t>miên</a:t>
            </a:r>
            <a:r>
              <a:rPr lang="en-US" sz="8001" b="1" dirty="0"/>
              <a:t> man, </a:t>
            </a:r>
            <a:r>
              <a:rPr lang="en-US" sz="8001" b="1" dirty="0" err="1"/>
              <a:t>miên</a:t>
            </a:r>
            <a:r>
              <a:rPr lang="en-US" sz="8001" b="1" dirty="0"/>
              <a:t> man </a:t>
            </a:r>
            <a:r>
              <a:rPr lang="en-US" sz="8001" b="1" dirty="0" err="1"/>
              <a:t>Nâng</a:t>
            </a:r>
            <a:r>
              <a:rPr lang="en-US" sz="8001" b="1" dirty="0"/>
              <a:t> </a:t>
            </a:r>
            <a:r>
              <a:rPr lang="en-US" sz="8001" b="1" dirty="0" err="1"/>
              <a:t>đỡ</a:t>
            </a:r>
            <a:r>
              <a:rPr lang="en-US" sz="8001" b="1" dirty="0"/>
              <a:t> </a:t>
            </a:r>
            <a:r>
              <a:rPr lang="en-US" sz="8001" b="1" dirty="0" err="1"/>
              <a:t>tình</a:t>
            </a:r>
            <a:r>
              <a:rPr lang="en-US" sz="8001" b="1" dirty="0"/>
              <a:t> con </a:t>
            </a:r>
            <a:r>
              <a:rPr lang="en-US" sz="8001" b="1" dirty="0" err="1"/>
              <a:t>trong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, </a:t>
            </a:r>
            <a:r>
              <a:rPr lang="en-US" sz="8001" b="1" dirty="0" err="1"/>
              <a:t>trong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 </a:t>
            </a:r>
            <a:r>
              <a:rPr lang="en-US" sz="8001" b="1" dirty="0" err="1"/>
              <a:t>Vòng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 </a:t>
            </a:r>
            <a:r>
              <a:rPr lang="en-US" sz="8001" b="1" dirty="0" err="1"/>
              <a:t>thương</a:t>
            </a:r>
            <a:r>
              <a:rPr lang="en-US" sz="8001" b="1" dirty="0"/>
              <a:t> </a:t>
            </a:r>
            <a:r>
              <a:rPr lang="en-US" sz="8001" b="1" dirty="0" err="1"/>
              <a:t>mến</a:t>
            </a:r>
            <a:r>
              <a:rPr lang="en-US" sz="8001" b="1" dirty="0"/>
              <a:t> </a:t>
            </a:r>
            <a:r>
              <a:rPr lang="en-US" sz="8001" b="1" dirty="0" err="1"/>
              <a:t>Đời</a:t>
            </a:r>
            <a:r>
              <a:rPr lang="en-US" sz="8001" b="1" dirty="0"/>
              <a:t> </a:t>
            </a:r>
            <a:r>
              <a:rPr lang="en-US" sz="8001" b="1" dirty="0" err="1"/>
              <a:t>có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êm</a:t>
            </a:r>
            <a:r>
              <a:rPr lang="en-US" sz="8001" b="1" dirty="0"/>
              <a:t> </a:t>
            </a:r>
            <a:r>
              <a:rPr lang="en-US" sz="8001" b="1" dirty="0" err="1"/>
              <a:t>trôi</a:t>
            </a:r>
            <a:r>
              <a:rPr lang="en-US" sz="8001" b="1" dirty="0"/>
              <a:t> </a:t>
            </a:r>
            <a:r>
              <a:rPr lang="en-US" sz="8001" b="1" dirty="0" err="1"/>
              <a:t>êm</a:t>
            </a:r>
            <a:r>
              <a:rPr lang="en-US" sz="8001" b="1" dirty="0"/>
              <a:t> </a:t>
            </a:r>
            <a:r>
              <a:rPr lang="en-US" sz="8001" b="1" dirty="0" err="1"/>
              <a:t>trôi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dắt</a:t>
            </a:r>
            <a:r>
              <a:rPr lang="en-US" sz="8001" b="1" dirty="0"/>
              <a:t> </a:t>
            </a:r>
            <a:r>
              <a:rPr lang="en-US" sz="8001" b="1" dirty="0" err="1"/>
              <a:t>dìu</a:t>
            </a:r>
            <a:r>
              <a:rPr lang="en-US" sz="8001" b="1" dirty="0"/>
              <a:t> con </a:t>
            </a:r>
            <a:r>
              <a:rPr lang="en-US" sz="8001" b="1" dirty="0" err="1"/>
              <a:t>luôn</a:t>
            </a:r>
            <a:r>
              <a:rPr lang="en-US" sz="8001" b="1" dirty="0"/>
              <a:t> </a:t>
            </a:r>
            <a:r>
              <a:rPr lang="en-US" sz="8001" b="1" dirty="0" err="1"/>
              <a:t>luôn</a:t>
            </a:r>
            <a:r>
              <a:rPr lang="en-US" sz="8001" b="1" dirty="0"/>
              <a:t> </a:t>
            </a:r>
            <a:r>
              <a:rPr lang="en-US" sz="8001" b="1" dirty="0" err="1"/>
              <a:t>không</a:t>
            </a:r>
            <a:r>
              <a:rPr lang="en-US" sz="8001" b="1" dirty="0"/>
              <a:t> </a:t>
            </a:r>
            <a:r>
              <a:rPr lang="en-US" sz="8001" b="1" dirty="0" err="1"/>
              <a:t>thôi</a:t>
            </a:r>
            <a:r>
              <a:rPr lang="en-US" sz="8001" b="1" dirty="0"/>
              <a:t>, </a:t>
            </a:r>
            <a:r>
              <a:rPr lang="en-US" sz="8001" b="1" dirty="0" err="1"/>
              <a:t>Có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cùng</a:t>
            </a:r>
            <a:r>
              <a:rPr lang="en-US" sz="8001" b="1" dirty="0"/>
              <a:t> </a:t>
            </a:r>
            <a:r>
              <a:rPr lang="en-US" sz="8001" b="1" dirty="0" err="1"/>
              <a:t>đi</a:t>
            </a:r>
            <a:r>
              <a:rPr lang="en-US" sz="8001" b="1" dirty="0"/>
              <a:t> con </a:t>
            </a:r>
            <a:r>
              <a:rPr lang="en-US" sz="8001" b="1" dirty="0" err="1"/>
              <a:t>không</a:t>
            </a:r>
            <a:r>
              <a:rPr lang="en-US" sz="8001" b="1" dirty="0"/>
              <a:t> </a:t>
            </a:r>
            <a:r>
              <a:rPr lang="en-US" sz="8001" b="1" dirty="0" err="1"/>
              <a:t>đơn</a:t>
            </a:r>
            <a:r>
              <a:rPr lang="en-US" sz="8001" b="1" dirty="0"/>
              <a:t> </a:t>
            </a:r>
            <a:r>
              <a:rPr lang="en-US" sz="8001" b="1" dirty="0" err="1"/>
              <a:t>côi</a:t>
            </a:r>
            <a:r>
              <a:rPr lang="en-US" sz="8001" b="1" dirty="0"/>
              <a:t>, </a:t>
            </a:r>
            <a:r>
              <a:rPr lang="en-US" sz="8001" b="1" dirty="0" err="1"/>
              <a:t>Ôi</a:t>
            </a:r>
            <a:r>
              <a:rPr lang="en-US" sz="8001" b="1" dirty="0"/>
              <a:t> </a:t>
            </a:r>
            <a:r>
              <a:rPr lang="en-US" sz="8001" b="1" dirty="0" err="1"/>
              <a:t>tình</a:t>
            </a:r>
            <a:r>
              <a:rPr lang="en-US" sz="8001" b="1" dirty="0"/>
              <a:t> </a:t>
            </a:r>
            <a:r>
              <a:rPr lang="en-US" sz="8001" b="1" dirty="0" err="1"/>
              <a:t>tuyệt</a:t>
            </a:r>
            <a:r>
              <a:rPr lang="en-US" sz="8001" b="1" dirty="0"/>
              <a:t> </a:t>
            </a:r>
            <a:r>
              <a:rPr lang="en-US" sz="8001" b="1" dirty="0" err="1"/>
              <a:t>vời</a:t>
            </a:r>
            <a:r>
              <a:rPr lang="en-US" sz="8001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34933"/>
            <a:ext cx="16199126" cy="634214"/>
          </a:xfrm>
        </p:spPr>
        <p:txBody>
          <a:bodyPr/>
          <a:lstStyle/>
          <a:p>
            <a:r>
              <a:rPr lang="en-US" sz="3000" b="1" dirty="0"/>
              <a:t>BAO LA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CHÚA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601" b="1" dirty="0"/>
              <a:t>2. </a:t>
            </a:r>
            <a:r>
              <a:rPr lang="en-US" sz="8601" b="1" dirty="0" err="1"/>
              <a:t>Xa</a:t>
            </a:r>
            <a:r>
              <a:rPr lang="en-US" sz="8601" b="1" dirty="0"/>
              <a:t> </a:t>
            </a:r>
            <a:r>
              <a:rPr lang="en-US" sz="8601" b="1" dirty="0" err="1"/>
              <a:t>xôi</a:t>
            </a:r>
            <a:r>
              <a:rPr lang="en-US" sz="8601" b="1" dirty="0"/>
              <a:t> </a:t>
            </a:r>
            <a:r>
              <a:rPr lang="en-US" sz="8601" b="1" dirty="0" err="1"/>
              <a:t>ngày</a:t>
            </a:r>
            <a:r>
              <a:rPr lang="en-US" sz="8601" b="1" dirty="0"/>
              <a:t> </a:t>
            </a:r>
            <a:r>
              <a:rPr lang="en-US" sz="8601" b="1" dirty="0" err="1"/>
              <a:t>tháng</a:t>
            </a:r>
            <a:r>
              <a:rPr lang="en-US" sz="8601" b="1" dirty="0"/>
              <a:t> </a:t>
            </a:r>
            <a:r>
              <a:rPr lang="en-US" sz="8601" b="1" dirty="0" err="1"/>
              <a:t>êm</a:t>
            </a:r>
            <a:r>
              <a:rPr lang="en-US" sz="8601" b="1" dirty="0"/>
              <a:t> </a:t>
            </a:r>
            <a:r>
              <a:rPr lang="en-US" sz="8601" b="1" dirty="0" err="1"/>
              <a:t>trôi</a:t>
            </a:r>
            <a:r>
              <a:rPr lang="en-US" sz="8601" b="1" dirty="0"/>
              <a:t> </a:t>
            </a:r>
            <a:r>
              <a:rPr lang="en-US" sz="8601" b="1" dirty="0" err="1"/>
              <a:t>yêu</a:t>
            </a:r>
            <a:r>
              <a:rPr lang="en-US" sz="8601" b="1" dirty="0"/>
              <a:t> </a:t>
            </a:r>
            <a:r>
              <a:rPr lang="en-US" sz="8601" b="1" dirty="0" err="1"/>
              <a:t>thương</a:t>
            </a:r>
            <a:r>
              <a:rPr lang="en-US" sz="8601" b="1" dirty="0"/>
              <a:t> </a:t>
            </a:r>
            <a:r>
              <a:rPr lang="en-US" sz="8601" b="1" dirty="0" err="1"/>
              <a:t>như</a:t>
            </a:r>
            <a:r>
              <a:rPr lang="en-US" sz="8601" b="1" dirty="0"/>
              <a:t> </a:t>
            </a:r>
            <a:r>
              <a:rPr lang="en-US" sz="8601" b="1" dirty="0" err="1"/>
              <a:t>nước</a:t>
            </a:r>
            <a:r>
              <a:rPr lang="en-US" sz="8601" b="1" dirty="0"/>
              <a:t> </a:t>
            </a:r>
            <a:r>
              <a:rPr lang="en-US" sz="8601" b="1" dirty="0" err="1"/>
              <a:t>xuôi</a:t>
            </a:r>
            <a:r>
              <a:rPr lang="en-US" sz="8601" b="1" dirty="0"/>
              <a:t> </a:t>
            </a:r>
            <a:r>
              <a:rPr lang="en-US" sz="8601" b="1" dirty="0" err="1"/>
              <a:t>dòng</a:t>
            </a:r>
            <a:r>
              <a:rPr lang="en-US" sz="8601" b="1" dirty="0"/>
              <a:t> </a:t>
            </a:r>
            <a:r>
              <a:rPr lang="en-US" sz="8601" b="1" dirty="0" err="1"/>
              <a:t>mặn</a:t>
            </a:r>
            <a:r>
              <a:rPr lang="en-US" sz="8601" b="1" dirty="0"/>
              <a:t> </a:t>
            </a:r>
            <a:r>
              <a:rPr lang="en-US" sz="8601" b="1" dirty="0" err="1"/>
              <a:t>nồng</a:t>
            </a:r>
            <a:r>
              <a:rPr lang="en-US" sz="8601" b="1" dirty="0"/>
              <a:t> </a:t>
            </a:r>
            <a:r>
              <a:rPr lang="en-US" sz="8601" b="1" dirty="0" err="1"/>
              <a:t>như</a:t>
            </a:r>
            <a:r>
              <a:rPr lang="en-US" sz="8601" b="1" dirty="0"/>
              <a:t> </a:t>
            </a:r>
            <a:r>
              <a:rPr lang="en-US" sz="8601" b="1" dirty="0" err="1"/>
              <a:t>làn</a:t>
            </a:r>
            <a:r>
              <a:rPr lang="en-US" sz="8601" b="1" dirty="0"/>
              <a:t> </a:t>
            </a:r>
            <a:r>
              <a:rPr lang="en-US" sz="8601" b="1" dirty="0" err="1"/>
              <a:t>hơi</a:t>
            </a:r>
            <a:r>
              <a:rPr lang="en-US" sz="8601" b="1" dirty="0"/>
              <a:t> </a:t>
            </a:r>
            <a:r>
              <a:rPr lang="en-US" sz="8601" b="1" dirty="0" err="1"/>
              <a:t>ấm</a:t>
            </a:r>
            <a:r>
              <a:rPr lang="en-US" sz="8601" b="1" dirty="0"/>
              <a:t> </a:t>
            </a:r>
            <a:r>
              <a:rPr lang="en-US" sz="8601" b="1" dirty="0" err="1"/>
              <a:t>đổ</a:t>
            </a:r>
            <a:r>
              <a:rPr lang="en-US" sz="8601" b="1" dirty="0"/>
              <a:t> </a:t>
            </a:r>
            <a:r>
              <a:rPr lang="en-US" sz="8601" b="1" dirty="0" err="1"/>
              <a:t>đầy</a:t>
            </a:r>
            <a:r>
              <a:rPr lang="en-US" sz="8601" b="1" dirty="0"/>
              <a:t> </a:t>
            </a:r>
            <a:r>
              <a:rPr lang="en-US" sz="8601" b="1" dirty="0" err="1"/>
              <a:t>mưa</a:t>
            </a:r>
            <a:r>
              <a:rPr lang="en-US" sz="8601" b="1" dirty="0"/>
              <a:t> </a:t>
            </a:r>
            <a:r>
              <a:rPr lang="en-US" sz="8601" b="1" dirty="0" err="1"/>
              <a:t>nắng</a:t>
            </a:r>
            <a:r>
              <a:rPr lang="en-US" sz="8601" b="1" dirty="0"/>
              <a:t> </a:t>
            </a:r>
            <a:r>
              <a:rPr lang="en-US" sz="8601" b="1" dirty="0" err="1"/>
              <a:t>đời</a:t>
            </a:r>
            <a:r>
              <a:rPr lang="en-US" sz="8601" b="1" dirty="0"/>
              <a:t> con </a:t>
            </a:r>
            <a:r>
              <a:rPr lang="en-US" sz="8601" b="1" dirty="0" err="1"/>
              <a:t>còn</a:t>
            </a:r>
            <a:r>
              <a:rPr lang="en-US" sz="8601" b="1" dirty="0"/>
              <a:t> </a:t>
            </a:r>
            <a:r>
              <a:rPr lang="en-US" sz="8601" b="1" dirty="0" err="1"/>
              <a:t>gì</a:t>
            </a:r>
            <a:r>
              <a:rPr lang="en-US" sz="8601" b="1" dirty="0"/>
              <a:t> </a:t>
            </a:r>
            <a:r>
              <a:rPr lang="en-US" sz="8601" b="1" dirty="0" err="1"/>
              <a:t>như</a:t>
            </a:r>
            <a:r>
              <a:rPr lang="en-US" sz="8601" b="1" dirty="0"/>
              <a:t> </a:t>
            </a:r>
            <a:r>
              <a:rPr lang="en-US" sz="8601" b="1" dirty="0" err="1"/>
              <a:t>ân</a:t>
            </a:r>
            <a:r>
              <a:rPr lang="en-US" sz="8601" b="1" dirty="0"/>
              <a:t> </a:t>
            </a:r>
            <a:r>
              <a:rPr lang="en-US" sz="8601" b="1" dirty="0" err="1"/>
              <a:t>tình</a:t>
            </a:r>
            <a:r>
              <a:rPr lang="en-US" sz="8601" b="1" dirty="0"/>
              <a:t> </a:t>
            </a:r>
            <a:r>
              <a:rPr lang="en-US" sz="8601" b="1" dirty="0" err="1"/>
              <a:t>Chúa</a:t>
            </a:r>
            <a:r>
              <a:rPr lang="en-US" sz="8601" b="1" dirty="0"/>
              <a:t> </a:t>
            </a:r>
            <a:r>
              <a:rPr lang="en-US" sz="8601" b="1" dirty="0" err="1"/>
              <a:t>dắt</a:t>
            </a:r>
            <a:r>
              <a:rPr lang="en-US" sz="8601" b="1" dirty="0"/>
              <a:t> </a:t>
            </a:r>
            <a:r>
              <a:rPr lang="en-US" sz="8601" b="1" dirty="0" err="1"/>
              <a:t>dìu</a:t>
            </a:r>
            <a:r>
              <a:rPr lang="en-US" sz="8601" b="1" dirty="0"/>
              <a:t> con </a:t>
            </a:r>
            <a:r>
              <a:rPr lang="en-US" sz="8601" b="1" dirty="0" err="1"/>
              <a:t>bước</a:t>
            </a:r>
            <a:r>
              <a:rPr lang="en-US" sz="8601" b="1" dirty="0"/>
              <a:t> </a:t>
            </a:r>
            <a:r>
              <a:rPr lang="en-US" sz="8601" b="1" dirty="0" err="1"/>
              <a:t>trong</a:t>
            </a:r>
            <a:r>
              <a:rPr lang="en-US" sz="8601" b="1" dirty="0"/>
              <a:t> </a:t>
            </a:r>
            <a:r>
              <a:rPr lang="en-US" sz="8601" b="1" dirty="0" err="1"/>
              <a:t>đời</a:t>
            </a:r>
            <a:r>
              <a:rPr lang="en-US" sz="8601" b="1" dirty="0"/>
              <a:t> </a:t>
            </a:r>
            <a:r>
              <a:rPr lang="en-US" sz="8601" b="1" dirty="0" err="1"/>
              <a:t>từng</a:t>
            </a:r>
            <a:r>
              <a:rPr lang="en-US" sz="8601" b="1" dirty="0"/>
              <a:t> </a:t>
            </a:r>
            <a:r>
              <a:rPr lang="en-US" sz="8601" b="1" dirty="0" err="1"/>
              <a:t>nhịp</a:t>
            </a:r>
            <a:r>
              <a:rPr lang="en-US" sz="8601" b="1" dirty="0"/>
              <a:t> </a:t>
            </a:r>
            <a:r>
              <a:rPr lang="en-US" sz="8601" b="1" dirty="0" err="1"/>
              <a:t>chân</a:t>
            </a:r>
            <a:r>
              <a:rPr lang="en-US" sz="8601" b="1" dirty="0"/>
              <a:t> </a:t>
            </a:r>
            <a:r>
              <a:rPr lang="en-US" sz="8601" b="1" dirty="0" err="1"/>
              <a:t>yêu</a:t>
            </a:r>
            <a:r>
              <a:rPr lang="en-US" sz="8601" b="1" dirty="0"/>
              <a:t> </a:t>
            </a:r>
            <a:r>
              <a:rPr lang="en-US" sz="8601" b="1" dirty="0" err="1"/>
              <a:t>thương</a:t>
            </a:r>
            <a:r>
              <a:rPr lang="en-US" sz="8601" b="1" dirty="0"/>
              <a:t>, </a:t>
            </a:r>
            <a:r>
              <a:rPr lang="en-US" sz="8601" b="1" dirty="0" err="1"/>
              <a:t>từng</a:t>
            </a:r>
            <a:r>
              <a:rPr lang="en-US" sz="8601" b="1" dirty="0"/>
              <a:t> </a:t>
            </a:r>
            <a:r>
              <a:rPr lang="en-US" sz="8601" b="1" dirty="0" err="1"/>
              <a:t>nhịp</a:t>
            </a:r>
            <a:r>
              <a:rPr lang="en-US" sz="8601" b="1" dirty="0"/>
              <a:t> </a:t>
            </a:r>
            <a:r>
              <a:rPr lang="en-US" sz="8601" b="1" dirty="0" err="1"/>
              <a:t>chân</a:t>
            </a:r>
            <a:r>
              <a:rPr lang="en-US" sz="8601" b="1" dirty="0"/>
              <a:t> </a:t>
            </a:r>
            <a:r>
              <a:rPr lang="en-US" sz="8601" b="1" dirty="0" err="1"/>
              <a:t>yêu</a:t>
            </a:r>
            <a:r>
              <a:rPr lang="en-US" sz="8601" b="1" dirty="0"/>
              <a:t> </a:t>
            </a:r>
            <a:r>
              <a:rPr lang="en-US" sz="8601" b="1" dirty="0" err="1"/>
              <a:t>thương</a:t>
            </a:r>
            <a:endParaRPr lang="en-US" sz="8601" b="1" dirty="0"/>
          </a:p>
        </p:txBody>
      </p:sp>
    </p:spTree>
    <p:extLst>
      <p:ext uri="{BB962C8B-B14F-4D97-AF65-F5344CB8AC3E}">
        <p14:creationId xmlns:p14="http://schemas.microsoft.com/office/powerpoint/2010/main" val="16787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34933"/>
            <a:ext cx="16199126" cy="634214"/>
          </a:xfrm>
        </p:spPr>
        <p:txBody>
          <a:bodyPr/>
          <a:lstStyle/>
          <a:p>
            <a:r>
              <a:rPr lang="en-US" sz="3000" b="1" dirty="0"/>
              <a:t>BAO LA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CHÚA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001" b="1" dirty="0" err="1"/>
              <a:t>ĐK</a:t>
            </a:r>
            <a:r>
              <a:rPr lang="en-US" sz="8001" b="1" dirty="0"/>
              <a:t>: </a:t>
            </a:r>
            <a:r>
              <a:rPr lang="en-US" sz="8001" b="1" dirty="0" err="1"/>
              <a:t>Hồng</a:t>
            </a:r>
            <a:r>
              <a:rPr lang="en-US" sz="8001" b="1" dirty="0"/>
              <a:t> </a:t>
            </a:r>
            <a:r>
              <a:rPr lang="en-US" sz="8001" b="1" dirty="0" err="1"/>
              <a:t>ân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như</a:t>
            </a:r>
            <a:r>
              <a:rPr lang="en-US" sz="8001" b="1" dirty="0"/>
              <a:t> </a:t>
            </a:r>
            <a:r>
              <a:rPr lang="en-US" sz="8001" b="1" dirty="0" err="1"/>
              <a:t>mưa</a:t>
            </a:r>
            <a:r>
              <a:rPr lang="en-US" sz="8001" b="1" dirty="0"/>
              <a:t>, </a:t>
            </a:r>
            <a:r>
              <a:rPr lang="en-US" sz="8001" b="1" dirty="0" err="1"/>
              <a:t>như</a:t>
            </a:r>
            <a:r>
              <a:rPr lang="en-US" sz="8001" b="1" dirty="0"/>
              <a:t> </a:t>
            </a:r>
            <a:r>
              <a:rPr lang="en-US" sz="8001" b="1" dirty="0" err="1"/>
              <a:t>mưa</a:t>
            </a:r>
            <a:r>
              <a:rPr lang="en-US" sz="8001" b="1" dirty="0"/>
              <a:t> </a:t>
            </a:r>
            <a:r>
              <a:rPr lang="en-US" sz="8001" b="1" dirty="0" err="1"/>
              <a:t>Rơi</a:t>
            </a:r>
            <a:r>
              <a:rPr lang="en-US" sz="8001" b="1" dirty="0"/>
              <a:t> </a:t>
            </a:r>
            <a:r>
              <a:rPr lang="en-US" sz="8001" b="1" dirty="0" err="1"/>
              <a:t>xuống</a:t>
            </a:r>
            <a:r>
              <a:rPr lang="en-US" sz="8001" b="1" dirty="0"/>
              <a:t> </a:t>
            </a:r>
            <a:r>
              <a:rPr lang="en-US" sz="8001" b="1" dirty="0" err="1"/>
              <a:t>đời</a:t>
            </a:r>
            <a:r>
              <a:rPr lang="en-US" sz="8001" b="1" dirty="0"/>
              <a:t> con </a:t>
            </a:r>
            <a:r>
              <a:rPr lang="en-US" sz="8001" b="1" dirty="0" err="1"/>
              <a:t>miên</a:t>
            </a:r>
            <a:r>
              <a:rPr lang="en-US" sz="8001" b="1" dirty="0"/>
              <a:t> man, </a:t>
            </a:r>
            <a:r>
              <a:rPr lang="en-US" sz="8001" b="1" dirty="0" err="1"/>
              <a:t>miên</a:t>
            </a:r>
            <a:r>
              <a:rPr lang="en-US" sz="8001" b="1" dirty="0"/>
              <a:t> man </a:t>
            </a:r>
            <a:r>
              <a:rPr lang="en-US" sz="8001" b="1" dirty="0" err="1"/>
              <a:t>Nâng</a:t>
            </a:r>
            <a:r>
              <a:rPr lang="en-US" sz="8001" b="1" dirty="0"/>
              <a:t> </a:t>
            </a:r>
            <a:r>
              <a:rPr lang="en-US" sz="8001" b="1" dirty="0" err="1"/>
              <a:t>đỡ</a:t>
            </a:r>
            <a:r>
              <a:rPr lang="en-US" sz="8001" b="1" dirty="0"/>
              <a:t> </a:t>
            </a:r>
            <a:r>
              <a:rPr lang="en-US" sz="8001" b="1" dirty="0" err="1"/>
              <a:t>tình</a:t>
            </a:r>
            <a:r>
              <a:rPr lang="en-US" sz="8001" b="1" dirty="0"/>
              <a:t> con </a:t>
            </a:r>
            <a:r>
              <a:rPr lang="en-US" sz="8001" b="1" dirty="0" err="1"/>
              <a:t>trong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, </a:t>
            </a:r>
            <a:r>
              <a:rPr lang="en-US" sz="8001" b="1" dirty="0" err="1"/>
              <a:t>trong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 </a:t>
            </a:r>
            <a:r>
              <a:rPr lang="en-US" sz="8001" b="1" dirty="0" err="1"/>
              <a:t>Vòng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 </a:t>
            </a:r>
            <a:r>
              <a:rPr lang="en-US" sz="8001" b="1" dirty="0" err="1"/>
              <a:t>thương</a:t>
            </a:r>
            <a:r>
              <a:rPr lang="en-US" sz="8001" b="1" dirty="0"/>
              <a:t> </a:t>
            </a:r>
            <a:r>
              <a:rPr lang="en-US" sz="8001" b="1" dirty="0" err="1"/>
              <a:t>mến</a:t>
            </a:r>
            <a:r>
              <a:rPr lang="en-US" sz="8001" b="1" dirty="0"/>
              <a:t> </a:t>
            </a:r>
            <a:r>
              <a:rPr lang="en-US" sz="8001" b="1" dirty="0" err="1"/>
              <a:t>Đời</a:t>
            </a:r>
            <a:r>
              <a:rPr lang="en-US" sz="8001" b="1" dirty="0"/>
              <a:t> </a:t>
            </a:r>
            <a:r>
              <a:rPr lang="en-US" sz="8001" b="1" dirty="0" err="1"/>
              <a:t>có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êm</a:t>
            </a:r>
            <a:r>
              <a:rPr lang="en-US" sz="8001" b="1" dirty="0"/>
              <a:t> </a:t>
            </a:r>
            <a:r>
              <a:rPr lang="en-US" sz="8001" b="1" dirty="0" err="1"/>
              <a:t>trôi</a:t>
            </a:r>
            <a:r>
              <a:rPr lang="en-US" sz="8001" b="1" dirty="0"/>
              <a:t> </a:t>
            </a:r>
            <a:r>
              <a:rPr lang="en-US" sz="8001" b="1" dirty="0" err="1"/>
              <a:t>êm</a:t>
            </a:r>
            <a:r>
              <a:rPr lang="en-US" sz="8001" b="1" dirty="0"/>
              <a:t> </a:t>
            </a:r>
            <a:r>
              <a:rPr lang="en-US" sz="8001" b="1" dirty="0" err="1"/>
              <a:t>trôi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dắt</a:t>
            </a:r>
            <a:r>
              <a:rPr lang="en-US" sz="8001" b="1" dirty="0"/>
              <a:t> </a:t>
            </a:r>
            <a:r>
              <a:rPr lang="en-US" sz="8001" b="1" dirty="0" err="1"/>
              <a:t>dìu</a:t>
            </a:r>
            <a:r>
              <a:rPr lang="en-US" sz="8001" b="1" dirty="0"/>
              <a:t> con </a:t>
            </a:r>
            <a:r>
              <a:rPr lang="en-US" sz="8001" b="1" dirty="0" err="1"/>
              <a:t>luôn</a:t>
            </a:r>
            <a:r>
              <a:rPr lang="en-US" sz="8001" b="1" dirty="0"/>
              <a:t> </a:t>
            </a:r>
            <a:r>
              <a:rPr lang="en-US" sz="8001" b="1" dirty="0" err="1"/>
              <a:t>luôn</a:t>
            </a:r>
            <a:r>
              <a:rPr lang="en-US" sz="8001" b="1" dirty="0"/>
              <a:t> </a:t>
            </a:r>
            <a:r>
              <a:rPr lang="en-US" sz="8001" b="1" dirty="0" err="1"/>
              <a:t>không</a:t>
            </a:r>
            <a:r>
              <a:rPr lang="en-US" sz="8001" b="1" dirty="0"/>
              <a:t> </a:t>
            </a:r>
            <a:r>
              <a:rPr lang="en-US" sz="8001" b="1" dirty="0" err="1"/>
              <a:t>thôi</a:t>
            </a:r>
            <a:r>
              <a:rPr lang="en-US" sz="8001" b="1" dirty="0"/>
              <a:t>, </a:t>
            </a:r>
            <a:r>
              <a:rPr lang="en-US" sz="8001" b="1" dirty="0" err="1"/>
              <a:t>Có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cùng</a:t>
            </a:r>
            <a:r>
              <a:rPr lang="en-US" sz="8001" b="1" dirty="0"/>
              <a:t> </a:t>
            </a:r>
            <a:r>
              <a:rPr lang="en-US" sz="8001" b="1" dirty="0" err="1"/>
              <a:t>đi</a:t>
            </a:r>
            <a:r>
              <a:rPr lang="en-US" sz="8001" b="1" dirty="0"/>
              <a:t> con </a:t>
            </a:r>
            <a:r>
              <a:rPr lang="en-US" sz="8001" b="1" dirty="0" err="1"/>
              <a:t>không</a:t>
            </a:r>
            <a:r>
              <a:rPr lang="en-US" sz="8001" b="1" dirty="0"/>
              <a:t> </a:t>
            </a:r>
            <a:r>
              <a:rPr lang="en-US" sz="8001" b="1" dirty="0" err="1"/>
              <a:t>đơn</a:t>
            </a:r>
            <a:r>
              <a:rPr lang="en-US" sz="8001" b="1" dirty="0"/>
              <a:t> </a:t>
            </a:r>
            <a:r>
              <a:rPr lang="en-US" sz="8001" b="1" dirty="0" err="1"/>
              <a:t>côi</a:t>
            </a:r>
            <a:r>
              <a:rPr lang="en-US" sz="8001" b="1" dirty="0"/>
              <a:t>, </a:t>
            </a:r>
            <a:r>
              <a:rPr lang="en-US" sz="8001" b="1" dirty="0" err="1"/>
              <a:t>Ôi</a:t>
            </a:r>
            <a:r>
              <a:rPr lang="en-US" sz="8001" b="1" dirty="0"/>
              <a:t> </a:t>
            </a:r>
            <a:r>
              <a:rPr lang="en-US" sz="8001" b="1" dirty="0" err="1"/>
              <a:t>tình</a:t>
            </a:r>
            <a:r>
              <a:rPr lang="en-US" sz="8001" b="1" dirty="0"/>
              <a:t> </a:t>
            </a:r>
            <a:r>
              <a:rPr lang="en-US" sz="8001" b="1" dirty="0" err="1"/>
              <a:t>tuyệt</a:t>
            </a:r>
            <a:r>
              <a:rPr lang="en-US" sz="8001" b="1" dirty="0"/>
              <a:t> </a:t>
            </a:r>
            <a:r>
              <a:rPr lang="en-US" sz="8001" b="1" dirty="0" err="1"/>
              <a:t>vời</a:t>
            </a:r>
            <a:r>
              <a:rPr lang="en-US" sz="8001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7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34933"/>
            <a:ext cx="16199126" cy="634214"/>
          </a:xfrm>
        </p:spPr>
        <p:txBody>
          <a:bodyPr/>
          <a:lstStyle/>
          <a:p>
            <a:r>
              <a:rPr lang="en-US" sz="3000" b="1" dirty="0"/>
              <a:t>BAO LA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CHÚA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000" b="1" dirty="0"/>
              <a:t>3. </a:t>
            </a:r>
            <a:r>
              <a:rPr lang="en-US" sz="9000" b="1" dirty="0" err="1"/>
              <a:t>Êm</a:t>
            </a:r>
            <a:r>
              <a:rPr lang="en-US" sz="9000" b="1" dirty="0"/>
              <a:t> </a:t>
            </a:r>
            <a:r>
              <a:rPr lang="en-US" sz="9000" b="1" dirty="0" err="1"/>
              <a:t>như</a:t>
            </a:r>
            <a:r>
              <a:rPr lang="en-US" sz="9000" b="1" dirty="0"/>
              <a:t> </a:t>
            </a:r>
            <a:r>
              <a:rPr lang="en-US" sz="9000" b="1" dirty="0" err="1"/>
              <a:t>làn</a:t>
            </a:r>
            <a:r>
              <a:rPr lang="en-US" sz="9000" b="1" dirty="0"/>
              <a:t> </a:t>
            </a:r>
            <a:r>
              <a:rPr lang="en-US" sz="9000" b="1" dirty="0" err="1"/>
              <a:t>gió</a:t>
            </a:r>
            <a:r>
              <a:rPr lang="en-US" sz="9000" b="1" dirty="0"/>
              <a:t> </a:t>
            </a:r>
            <a:r>
              <a:rPr lang="en-US" sz="9000" b="1" dirty="0" err="1"/>
              <a:t>đưa</a:t>
            </a:r>
            <a:r>
              <a:rPr lang="en-US" sz="9000" b="1" dirty="0"/>
              <a:t> </a:t>
            </a:r>
            <a:r>
              <a:rPr lang="en-US" sz="9000" b="1" dirty="0" err="1"/>
              <a:t>mây</a:t>
            </a:r>
            <a:r>
              <a:rPr lang="en-US" sz="9000" b="1" dirty="0"/>
              <a:t> </a:t>
            </a:r>
            <a:r>
              <a:rPr lang="en-US" sz="9000" b="1" dirty="0" err="1"/>
              <a:t>đôi</a:t>
            </a:r>
            <a:r>
              <a:rPr lang="en-US" sz="9000" b="1" dirty="0"/>
              <a:t> </a:t>
            </a:r>
            <a:r>
              <a:rPr lang="en-US" sz="9000" b="1" dirty="0" err="1"/>
              <a:t>tay</a:t>
            </a:r>
            <a:r>
              <a:rPr lang="en-US" sz="9000" b="1" dirty="0"/>
              <a:t> con </a:t>
            </a:r>
            <a:r>
              <a:rPr lang="en-US" sz="9000" b="1" dirty="0" err="1"/>
              <a:t>hướng</a:t>
            </a:r>
            <a:r>
              <a:rPr lang="en-US" sz="9000" b="1" dirty="0"/>
              <a:t> </a:t>
            </a:r>
            <a:r>
              <a:rPr lang="en-US" sz="9000" b="1" dirty="0" err="1"/>
              <a:t>lên</a:t>
            </a:r>
            <a:r>
              <a:rPr lang="en-US" sz="9000" b="1" dirty="0"/>
              <a:t> </a:t>
            </a:r>
            <a:r>
              <a:rPr lang="en-US" sz="9000" b="1" dirty="0" err="1"/>
              <a:t>trời</a:t>
            </a:r>
            <a:r>
              <a:rPr lang="en-US" sz="9000" b="1" dirty="0"/>
              <a:t> </a:t>
            </a:r>
            <a:r>
              <a:rPr lang="en-US" sz="9000" b="1" dirty="0" err="1"/>
              <a:t>nguyện</a:t>
            </a:r>
            <a:r>
              <a:rPr lang="en-US" sz="9000" b="1" dirty="0"/>
              <a:t> </a:t>
            </a:r>
            <a:r>
              <a:rPr lang="en-US" sz="9000" b="1" dirty="0" err="1"/>
              <a:t>cầu</a:t>
            </a:r>
            <a:r>
              <a:rPr lang="en-US" sz="9000" b="1" dirty="0"/>
              <a:t> </a:t>
            </a:r>
            <a:r>
              <a:rPr lang="en-US" sz="9000" b="1" dirty="0" err="1"/>
              <a:t>cho</a:t>
            </a:r>
            <a:r>
              <a:rPr lang="en-US" sz="9000" b="1" dirty="0"/>
              <a:t> </a:t>
            </a:r>
            <a:r>
              <a:rPr lang="en-US" sz="9000" b="1" dirty="0" err="1"/>
              <a:t>đời</a:t>
            </a:r>
            <a:r>
              <a:rPr lang="en-US" sz="9000" b="1" dirty="0"/>
              <a:t> con </a:t>
            </a:r>
            <a:r>
              <a:rPr lang="en-US" sz="9000" b="1" dirty="0" err="1"/>
              <a:t>mãi</a:t>
            </a:r>
            <a:r>
              <a:rPr lang="en-US" sz="9000" b="1" dirty="0"/>
              <a:t> </a:t>
            </a:r>
            <a:r>
              <a:rPr lang="en-US" sz="9000" b="1" dirty="0" err="1"/>
              <a:t>giữ</a:t>
            </a:r>
            <a:r>
              <a:rPr lang="en-US" sz="9000" b="1" dirty="0"/>
              <a:t> </a:t>
            </a:r>
            <a:r>
              <a:rPr lang="en-US" sz="9000" b="1" dirty="0" err="1"/>
              <a:t>trọn</a:t>
            </a:r>
            <a:r>
              <a:rPr lang="en-US" sz="9000" b="1" dirty="0"/>
              <a:t> </a:t>
            </a:r>
            <a:r>
              <a:rPr lang="en-US" sz="9000" b="1" dirty="0" err="1"/>
              <a:t>lời</a:t>
            </a:r>
            <a:r>
              <a:rPr lang="en-US" sz="9000" b="1" dirty="0"/>
              <a:t> </a:t>
            </a:r>
            <a:r>
              <a:rPr lang="en-US" sz="9000" b="1" dirty="0" err="1"/>
              <a:t>hứa</a:t>
            </a:r>
            <a:r>
              <a:rPr lang="en-US" sz="9000" b="1" dirty="0"/>
              <a:t> </a:t>
            </a:r>
            <a:r>
              <a:rPr lang="en-US" sz="9000" b="1" dirty="0" err="1"/>
              <a:t>trung</a:t>
            </a:r>
            <a:r>
              <a:rPr lang="en-US" sz="9000" b="1" dirty="0"/>
              <a:t> </a:t>
            </a:r>
            <a:r>
              <a:rPr lang="en-US" sz="9000" b="1" dirty="0" err="1"/>
              <a:t>kiên</a:t>
            </a:r>
            <a:r>
              <a:rPr lang="en-US" sz="9000" b="1" dirty="0"/>
              <a:t> </a:t>
            </a:r>
            <a:r>
              <a:rPr lang="en-US" sz="9000" b="1" dirty="0" err="1"/>
              <a:t>một</a:t>
            </a:r>
            <a:r>
              <a:rPr lang="en-US" sz="9000" b="1" dirty="0"/>
              <a:t> </a:t>
            </a:r>
            <a:r>
              <a:rPr lang="en-US" sz="9000" b="1" dirty="0" err="1"/>
              <a:t>đời</a:t>
            </a:r>
            <a:r>
              <a:rPr lang="en-US" sz="9000" b="1" dirty="0"/>
              <a:t> con </a:t>
            </a:r>
            <a:r>
              <a:rPr lang="en-US" sz="9000" b="1" dirty="0" err="1"/>
              <a:t>xin</a:t>
            </a:r>
            <a:r>
              <a:rPr lang="en-US" sz="9000" b="1" dirty="0"/>
              <a:t> </a:t>
            </a:r>
            <a:r>
              <a:rPr lang="en-US" sz="9000" b="1" dirty="0" err="1"/>
              <a:t>tận</a:t>
            </a:r>
            <a:r>
              <a:rPr lang="en-US" sz="9000" b="1" dirty="0"/>
              <a:t> </a:t>
            </a:r>
            <a:r>
              <a:rPr lang="en-US" sz="9000" b="1" dirty="0" err="1"/>
              <a:t>hiến</a:t>
            </a:r>
            <a:r>
              <a:rPr lang="en-US" sz="9000" b="1" dirty="0"/>
              <a:t> </a:t>
            </a:r>
            <a:r>
              <a:rPr lang="en-US" sz="9000" b="1" dirty="0" err="1"/>
              <a:t>Chúa</a:t>
            </a:r>
            <a:r>
              <a:rPr lang="en-US" sz="9000" b="1" dirty="0"/>
              <a:t> </a:t>
            </a:r>
            <a:r>
              <a:rPr lang="en-US" sz="9000" b="1" dirty="0" err="1"/>
              <a:t>là</a:t>
            </a:r>
            <a:r>
              <a:rPr lang="en-US" sz="9000" b="1" dirty="0"/>
              <a:t> </a:t>
            </a:r>
            <a:r>
              <a:rPr lang="en-US" sz="9000" b="1" dirty="0" err="1"/>
              <a:t>hơi</a:t>
            </a:r>
            <a:r>
              <a:rPr lang="en-US" sz="9000" b="1" dirty="0"/>
              <a:t> </a:t>
            </a:r>
            <a:r>
              <a:rPr lang="en-US" sz="9000" b="1" dirty="0" err="1"/>
              <a:t>ấm</a:t>
            </a:r>
            <a:r>
              <a:rPr lang="en-US" sz="9000" b="1" dirty="0"/>
              <a:t> </a:t>
            </a:r>
            <a:r>
              <a:rPr lang="en-US" sz="9000" b="1" dirty="0" err="1"/>
              <a:t>mẹ</a:t>
            </a:r>
            <a:r>
              <a:rPr lang="en-US" sz="9000" b="1" dirty="0"/>
              <a:t> </a:t>
            </a:r>
            <a:r>
              <a:rPr lang="en-US" sz="9000" b="1" dirty="0" err="1"/>
              <a:t>hiền</a:t>
            </a:r>
            <a:r>
              <a:rPr lang="en-US" sz="9000" b="1" dirty="0"/>
              <a:t> </a:t>
            </a:r>
            <a:r>
              <a:rPr lang="en-US" sz="9000" b="1" dirty="0" err="1"/>
              <a:t>trọn</a:t>
            </a:r>
            <a:r>
              <a:rPr lang="en-US" sz="9000" b="1" dirty="0"/>
              <a:t> </a:t>
            </a:r>
            <a:r>
              <a:rPr lang="en-US" sz="9000" b="1" dirty="0" err="1"/>
              <a:t>đời</a:t>
            </a:r>
            <a:r>
              <a:rPr lang="en-US" sz="9000" b="1" dirty="0"/>
              <a:t> con </a:t>
            </a:r>
            <a:r>
              <a:rPr lang="en-US" sz="9000" b="1" dirty="0" err="1"/>
              <a:t>nương</a:t>
            </a:r>
            <a:r>
              <a:rPr lang="en-US" sz="9000" b="1" dirty="0"/>
              <a:t> </a:t>
            </a:r>
            <a:r>
              <a:rPr lang="en-US" sz="9000" b="1" dirty="0" err="1"/>
              <a:t>thân</a:t>
            </a:r>
            <a:r>
              <a:rPr lang="en-US" sz="9000" b="1" dirty="0"/>
              <a:t>, </a:t>
            </a:r>
            <a:r>
              <a:rPr lang="en-US" sz="9000" b="1" dirty="0" err="1"/>
              <a:t>trọn</a:t>
            </a:r>
            <a:r>
              <a:rPr lang="en-US" sz="9000" b="1" dirty="0"/>
              <a:t> </a:t>
            </a:r>
            <a:r>
              <a:rPr lang="en-US" sz="9000" b="1" dirty="0" err="1"/>
              <a:t>đời</a:t>
            </a:r>
            <a:r>
              <a:rPr lang="en-US" sz="9000" b="1" dirty="0"/>
              <a:t> con </a:t>
            </a:r>
            <a:r>
              <a:rPr lang="en-US" sz="9000" b="1" dirty="0" err="1"/>
              <a:t>nương</a:t>
            </a:r>
            <a:r>
              <a:rPr lang="en-US" sz="9000" b="1" dirty="0"/>
              <a:t> </a:t>
            </a:r>
            <a:r>
              <a:rPr lang="en-US" sz="9000" b="1" dirty="0" err="1"/>
              <a:t>thân</a:t>
            </a:r>
            <a:endParaRPr lang="en-US" sz="9000" b="1" dirty="0"/>
          </a:p>
        </p:txBody>
      </p:sp>
    </p:spTree>
    <p:extLst>
      <p:ext uri="{BB962C8B-B14F-4D97-AF65-F5344CB8AC3E}">
        <p14:creationId xmlns:p14="http://schemas.microsoft.com/office/powerpoint/2010/main" val="282300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34933"/>
            <a:ext cx="16199126" cy="634214"/>
          </a:xfrm>
        </p:spPr>
        <p:txBody>
          <a:bodyPr/>
          <a:lstStyle/>
          <a:p>
            <a:r>
              <a:rPr lang="en-US" sz="3000" b="1" dirty="0"/>
              <a:t>BAO LA </a:t>
            </a:r>
            <a:r>
              <a:rPr lang="en-US" sz="3000" b="1" dirty="0" err="1"/>
              <a:t>TÌNH</a:t>
            </a:r>
            <a:r>
              <a:rPr lang="en-US" sz="3000" b="1" dirty="0"/>
              <a:t> </a:t>
            </a:r>
            <a:r>
              <a:rPr lang="en-US" sz="3000" b="1" dirty="0" err="1"/>
              <a:t>CHÚA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992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001" b="1" dirty="0" err="1"/>
              <a:t>ĐK</a:t>
            </a:r>
            <a:r>
              <a:rPr lang="en-US" sz="8001" b="1" dirty="0"/>
              <a:t>: </a:t>
            </a:r>
            <a:r>
              <a:rPr lang="en-US" sz="8001" b="1" dirty="0" err="1"/>
              <a:t>Hồng</a:t>
            </a:r>
            <a:r>
              <a:rPr lang="en-US" sz="8001" b="1" dirty="0"/>
              <a:t> </a:t>
            </a:r>
            <a:r>
              <a:rPr lang="en-US" sz="8001" b="1" dirty="0" err="1"/>
              <a:t>ân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như</a:t>
            </a:r>
            <a:r>
              <a:rPr lang="en-US" sz="8001" b="1" dirty="0"/>
              <a:t> </a:t>
            </a:r>
            <a:r>
              <a:rPr lang="en-US" sz="8001" b="1" dirty="0" err="1"/>
              <a:t>mưa</a:t>
            </a:r>
            <a:r>
              <a:rPr lang="en-US" sz="8001" b="1" dirty="0"/>
              <a:t>, </a:t>
            </a:r>
            <a:r>
              <a:rPr lang="en-US" sz="8001" b="1" dirty="0" err="1"/>
              <a:t>như</a:t>
            </a:r>
            <a:r>
              <a:rPr lang="en-US" sz="8001" b="1" dirty="0"/>
              <a:t> </a:t>
            </a:r>
            <a:r>
              <a:rPr lang="en-US" sz="8001" b="1" dirty="0" err="1"/>
              <a:t>mưa</a:t>
            </a:r>
            <a:r>
              <a:rPr lang="en-US" sz="8001" b="1" dirty="0"/>
              <a:t> </a:t>
            </a:r>
            <a:r>
              <a:rPr lang="en-US" sz="8001" b="1" dirty="0" err="1"/>
              <a:t>Rơi</a:t>
            </a:r>
            <a:r>
              <a:rPr lang="en-US" sz="8001" b="1" dirty="0"/>
              <a:t> </a:t>
            </a:r>
            <a:r>
              <a:rPr lang="en-US" sz="8001" b="1" dirty="0" err="1"/>
              <a:t>xuống</a:t>
            </a:r>
            <a:r>
              <a:rPr lang="en-US" sz="8001" b="1" dirty="0"/>
              <a:t> </a:t>
            </a:r>
            <a:r>
              <a:rPr lang="en-US" sz="8001" b="1" dirty="0" err="1"/>
              <a:t>đời</a:t>
            </a:r>
            <a:r>
              <a:rPr lang="en-US" sz="8001" b="1" dirty="0"/>
              <a:t> con </a:t>
            </a:r>
            <a:r>
              <a:rPr lang="en-US" sz="8001" b="1" dirty="0" err="1"/>
              <a:t>miên</a:t>
            </a:r>
            <a:r>
              <a:rPr lang="en-US" sz="8001" b="1" dirty="0"/>
              <a:t> man, </a:t>
            </a:r>
            <a:r>
              <a:rPr lang="en-US" sz="8001" b="1" dirty="0" err="1"/>
              <a:t>miên</a:t>
            </a:r>
            <a:r>
              <a:rPr lang="en-US" sz="8001" b="1" dirty="0"/>
              <a:t> man </a:t>
            </a:r>
            <a:r>
              <a:rPr lang="en-US" sz="8001" b="1" dirty="0" err="1"/>
              <a:t>Nâng</a:t>
            </a:r>
            <a:r>
              <a:rPr lang="en-US" sz="8001" b="1" dirty="0"/>
              <a:t> </a:t>
            </a:r>
            <a:r>
              <a:rPr lang="en-US" sz="8001" b="1" dirty="0" err="1"/>
              <a:t>đỡ</a:t>
            </a:r>
            <a:r>
              <a:rPr lang="en-US" sz="8001" b="1" dirty="0"/>
              <a:t> </a:t>
            </a:r>
            <a:r>
              <a:rPr lang="en-US" sz="8001" b="1" dirty="0" err="1"/>
              <a:t>tình</a:t>
            </a:r>
            <a:r>
              <a:rPr lang="en-US" sz="8001" b="1" dirty="0"/>
              <a:t> con </a:t>
            </a:r>
            <a:r>
              <a:rPr lang="en-US" sz="8001" b="1" dirty="0" err="1"/>
              <a:t>trong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, </a:t>
            </a:r>
            <a:r>
              <a:rPr lang="en-US" sz="8001" b="1" dirty="0" err="1"/>
              <a:t>trong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 </a:t>
            </a:r>
            <a:r>
              <a:rPr lang="en-US" sz="8001" b="1" dirty="0" err="1"/>
              <a:t>Vòng</a:t>
            </a:r>
            <a:r>
              <a:rPr lang="en-US" sz="8001" b="1" dirty="0"/>
              <a:t> </a:t>
            </a:r>
            <a:r>
              <a:rPr lang="en-US" sz="8001" b="1" dirty="0" err="1"/>
              <a:t>tay</a:t>
            </a:r>
            <a:r>
              <a:rPr lang="en-US" sz="8001" b="1" dirty="0"/>
              <a:t> </a:t>
            </a:r>
            <a:r>
              <a:rPr lang="en-US" sz="8001" b="1" dirty="0" err="1"/>
              <a:t>thương</a:t>
            </a:r>
            <a:r>
              <a:rPr lang="en-US" sz="8001" b="1" dirty="0"/>
              <a:t> </a:t>
            </a:r>
            <a:r>
              <a:rPr lang="en-US" sz="8001" b="1" dirty="0" err="1"/>
              <a:t>mến</a:t>
            </a:r>
            <a:r>
              <a:rPr lang="en-US" sz="8001" b="1" dirty="0"/>
              <a:t> </a:t>
            </a:r>
            <a:r>
              <a:rPr lang="en-US" sz="8001" b="1" dirty="0" err="1"/>
              <a:t>Đời</a:t>
            </a:r>
            <a:r>
              <a:rPr lang="en-US" sz="8001" b="1" dirty="0"/>
              <a:t> </a:t>
            </a:r>
            <a:r>
              <a:rPr lang="en-US" sz="8001" b="1" dirty="0" err="1"/>
              <a:t>có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êm</a:t>
            </a:r>
            <a:r>
              <a:rPr lang="en-US" sz="8001" b="1" dirty="0"/>
              <a:t> </a:t>
            </a:r>
            <a:r>
              <a:rPr lang="en-US" sz="8001" b="1" dirty="0" err="1"/>
              <a:t>trôi</a:t>
            </a:r>
            <a:r>
              <a:rPr lang="en-US" sz="8001" b="1" dirty="0"/>
              <a:t> </a:t>
            </a:r>
            <a:r>
              <a:rPr lang="en-US" sz="8001" b="1" dirty="0" err="1"/>
              <a:t>êm</a:t>
            </a:r>
            <a:r>
              <a:rPr lang="en-US" sz="8001" b="1" dirty="0"/>
              <a:t> </a:t>
            </a:r>
            <a:r>
              <a:rPr lang="en-US" sz="8001" b="1" dirty="0" err="1"/>
              <a:t>trôi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dắt</a:t>
            </a:r>
            <a:r>
              <a:rPr lang="en-US" sz="8001" b="1" dirty="0"/>
              <a:t> </a:t>
            </a:r>
            <a:r>
              <a:rPr lang="en-US" sz="8001" b="1" dirty="0" err="1"/>
              <a:t>dìu</a:t>
            </a:r>
            <a:r>
              <a:rPr lang="en-US" sz="8001" b="1" dirty="0"/>
              <a:t> con </a:t>
            </a:r>
            <a:r>
              <a:rPr lang="en-US" sz="8001" b="1" dirty="0" err="1"/>
              <a:t>luôn</a:t>
            </a:r>
            <a:r>
              <a:rPr lang="en-US" sz="8001" b="1" dirty="0"/>
              <a:t> </a:t>
            </a:r>
            <a:r>
              <a:rPr lang="en-US" sz="8001" b="1" dirty="0" err="1"/>
              <a:t>luôn</a:t>
            </a:r>
            <a:r>
              <a:rPr lang="en-US" sz="8001" b="1" dirty="0"/>
              <a:t> </a:t>
            </a:r>
            <a:r>
              <a:rPr lang="en-US" sz="8001" b="1" dirty="0" err="1"/>
              <a:t>không</a:t>
            </a:r>
            <a:r>
              <a:rPr lang="en-US" sz="8001" b="1" dirty="0"/>
              <a:t> </a:t>
            </a:r>
            <a:r>
              <a:rPr lang="en-US" sz="8001" b="1" dirty="0" err="1"/>
              <a:t>thôi</a:t>
            </a:r>
            <a:r>
              <a:rPr lang="en-US" sz="8001" b="1" dirty="0"/>
              <a:t>, </a:t>
            </a:r>
            <a:r>
              <a:rPr lang="en-US" sz="8001" b="1" dirty="0" err="1"/>
              <a:t>Có</a:t>
            </a:r>
            <a:r>
              <a:rPr lang="en-US" sz="8001" b="1" dirty="0"/>
              <a:t> </a:t>
            </a:r>
            <a:r>
              <a:rPr lang="en-US" sz="8001" b="1" dirty="0" err="1"/>
              <a:t>Chúa</a:t>
            </a:r>
            <a:r>
              <a:rPr lang="en-US" sz="8001" b="1" dirty="0"/>
              <a:t> </a:t>
            </a:r>
            <a:r>
              <a:rPr lang="en-US" sz="8001" b="1" dirty="0" err="1"/>
              <a:t>cùng</a:t>
            </a:r>
            <a:r>
              <a:rPr lang="en-US" sz="8001" b="1" dirty="0"/>
              <a:t> </a:t>
            </a:r>
            <a:r>
              <a:rPr lang="en-US" sz="8001" b="1" dirty="0" err="1"/>
              <a:t>đi</a:t>
            </a:r>
            <a:r>
              <a:rPr lang="en-US" sz="8001" b="1" dirty="0"/>
              <a:t> con </a:t>
            </a:r>
            <a:r>
              <a:rPr lang="en-US" sz="8001" b="1" dirty="0" err="1"/>
              <a:t>không</a:t>
            </a:r>
            <a:r>
              <a:rPr lang="en-US" sz="8001" b="1" dirty="0"/>
              <a:t> </a:t>
            </a:r>
            <a:r>
              <a:rPr lang="en-US" sz="8001" b="1" dirty="0" err="1"/>
              <a:t>đơn</a:t>
            </a:r>
            <a:r>
              <a:rPr lang="en-US" sz="8001" b="1" dirty="0"/>
              <a:t> </a:t>
            </a:r>
            <a:r>
              <a:rPr lang="en-US" sz="8001" b="1" dirty="0" err="1"/>
              <a:t>côi</a:t>
            </a:r>
            <a:r>
              <a:rPr lang="en-US" sz="8001" b="1" dirty="0"/>
              <a:t>, </a:t>
            </a:r>
            <a:r>
              <a:rPr lang="en-US" sz="8001" b="1" dirty="0" err="1"/>
              <a:t>Ôi</a:t>
            </a:r>
            <a:r>
              <a:rPr lang="en-US" sz="8001" b="1" dirty="0"/>
              <a:t> </a:t>
            </a:r>
            <a:r>
              <a:rPr lang="en-US" sz="8001" b="1" dirty="0" err="1"/>
              <a:t>tình</a:t>
            </a:r>
            <a:r>
              <a:rPr lang="en-US" sz="8001" b="1" dirty="0"/>
              <a:t> </a:t>
            </a:r>
            <a:r>
              <a:rPr lang="en-US" sz="8001" b="1" dirty="0" err="1"/>
              <a:t>tuyệt</a:t>
            </a:r>
            <a:r>
              <a:rPr lang="en-US" sz="8001" b="1" dirty="0"/>
              <a:t> </a:t>
            </a:r>
            <a:r>
              <a:rPr lang="en-US" sz="8001" b="1" dirty="0" err="1"/>
              <a:t>vời</a:t>
            </a:r>
            <a:r>
              <a:rPr lang="en-US" sz="8001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8818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358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BAO LA TÌNH CHÚA</vt:lpstr>
      <vt:lpstr>BAO LA TÌNH CHÚA</vt:lpstr>
      <vt:lpstr>BAO LA TÌNH CHÚA</vt:lpstr>
      <vt:lpstr>BAO LA TÌNH CHÚA</vt:lpstr>
      <vt:lpstr>BAO LA TÌNH CHÚA</vt:lpstr>
      <vt:lpstr>BAO LA TÌNH CHÚA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169</cp:revision>
  <dcterms:created xsi:type="dcterms:W3CDTF">2011-08-20T01:52:59Z</dcterms:created>
  <dcterms:modified xsi:type="dcterms:W3CDTF">2024-04-05T17:33:53Z</dcterms:modified>
</cp:coreProperties>
</file>