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66" d="100"/>
          <a:sy n="66" d="100"/>
        </p:scale>
        <p:origin x="108" y="372"/>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06/04/2024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7" name="Text Placeholder 2"/>
          <p:cNvSpPr>
            <a:spLocks noGrp="1"/>
          </p:cNvSpPr>
          <p:nvPr>
            <p:ph idx="1"/>
          </p:nvPr>
        </p:nvSpPr>
        <p:spPr>
          <a:xfrm>
            <a:off x="959962" y="719984"/>
            <a:ext cx="17279303" cy="9479792"/>
          </a:xfrm>
          <a:prstGeom prst="rect">
            <a:avLst/>
          </a:prstGeom>
        </p:spPr>
        <p:txBody>
          <a:bodyPr rtlCol="0">
            <a:normAutofit/>
          </a:bodyPr>
          <a:lstStyle>
            <a:lvl1pPr algn="l">
              <a:defRPr/>
            </a:lvl1pPr>
          </a:lstStyle>
          <a:p>
            <a:pPr lvl="0"/>
            <a:r>
              <a:rPr lang="en-US" noProof="0"/>
              <a:t>Click to edit Master text styles</a:t>
            </a:r>
          </a:p>
        </p:txBody>
      </p:sp>
    </p:spTree>
    <p:extLst>
      <p:ext uri="{BB962C8B-B14F-4D97-AF65-F5344CB8AC3E}">
        <p14:creationId xmlns:p14="http://schemas.microsoft.com/office/powerpoint/2010/main" val="335326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Section Header">
    <p:spTree>
      <p:nvGrpSpPr>
        <p:cNvPr id="1" name=""/>
        <p:cNvGrpSpPr/>
        <p:nvPr/>
      </p:nvGrpSpPr>
      <p:grpSpPr>
        <a:xfrm>
          <a:off x="0" y="0"/>
          <a:ext cx="0" cy="0"/>
          <a:chOff x="0" y="0"/>
          <a:chExt cx="0" cy="0"/>
        </a:xfrm>
      </p:grpSpPr>
      <p:sp>
        <p:nvSpPr>
          <p:cNvPr id="7" name="Text Placeholder 2"/>
          <p:cNvSpPr>
            <a:spLocks noGrp="1"/>
          </p:cNvSpPr>
          <p:nvPr>
            <p:ph idx="1"/>
          </p:nvPr>
        </p:nvSpPr>
        <p:spPr>
          <a:xfrm>
            <a:off x="959962" y="719984"/>
            <a:ext cx="17279303" cy="9479792"/>
          </a:xfrm>
          <a:prstGeom prst="rect">
            <a:avLst/>
          </a:prstGeom>
        </p:spPr>
        <p:txBody>
          <a:bodyPr rtlCol="0">
            <a:normAutofit/>
          </a:bodyPr>
          <a:lstStyle>
            <a:lvl1pPr algn="l">
              <a:defRPr/>
            </a:lvl1pPr>
          </a:lstStyle>
          <a:p>
            <a:pPr lvl="0"/>
            <a:r>
              <a:rPr lang="en-US" noProof="0"/>
              <a:t>Click to edit Master text styles</a:t>
            </a:r>
          </a:p>
        </p:txBody>
      </p:sp>
    </p:spTree>
    <p:extLst>
      <p:ext uri="{BB962C8B-B14F-4D97-AF65-F5344CB8AC3E}">
        <p14:creationId xmlns:p14="http://schemas.microsoft.com/office/powerpoint/2010/main" val="3791753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Section Header">
    <p:spTree>
      <p:nvGrpSpPr>
        <p:cNvPr id="1" name=""/>
        <p:cNvGrpSpPr/>
        <p:nvPr/>
      </p:nvGrpSpPr>
      <p:grpSpPr>
        <a:xfrm>
          <a:off x="0" y="0"/>
          <a:ext cx="0" cy="0"/>
          <a:chOff x="0" y="0"/>
          <a:chExt cx="0" cy="0"/>
        </a:xfrm>
      </p:grpSpPr>
      <p:sp>
        <p:nvSpPr>
          <p:cNvPr id="7" name="Text Placeholder 2"/>
          <p:cNvSpPr>
            <a:spLocks noGrp="1"/>
          </p:cNvSpPr>
          <p:nvPr>
            <p:ph idx="1"/>
          </p:nvPr>
        </p:nvSpPr>
        <p:spPr>
          <a:xfrm>
            <a:off x="959962" y="719984"/>
            <a:ext cx="17279303" cy="9479792"/>
          </a:xfrm>
          <a:prstGeom prst="rect">
            <a:avLst/>
          </a:prstGeom>
        </p:spPr>
        <p:txBody>
          <a:bodyPr rtlCol="0">
            <a:normAutofit/>
          </a:bodyPr>
          <a:lstStyle>
            <a:lvl1pPr algn="l">
              <a:defRPr/>
            </a:lvl1pPr>
          </a:lstStyle>
          <a:p>
            <a:pPr lvl="0"/>
            <a:r>
              <a:rPr lang="en-US" noProof="0"/>
              <a:t>Click to edit Master text styles</a:t>
            </a:r>
          </a:p>
        </p:txBody>
      </p:sp>
    </p:spTree>
    <p:extLst>
      <p:ext uri="{BB962C8B-B14F-4D97-AF65-F5344CB8AC3E}">
        <p14:creationId xmlns:p14="http://schemas.microsoft.com/office/powerpoint/2010/main" val="680636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Section Header">
    <p:spTree>
      <p:nvGrpSpPr>
        <p:cNvPr id="1" name=""/>
        <p:cNvGrpSpPr/>
        <p:nvPr/>
      </p:nvGrpSpPr>
      <p:grpSpPr>
        <a:xfrm>
          <a:off x="0" y="0"/>
          <a:ext cx="0" cy="0"/>
          <a:chOff x="0" y="0"/>
          <a:chExt cx="0" cy="0"/>
        </a:xfrm>
      </p:grpSpPr>
      <p:sp>
        <p:nvSpPr>
          <p:cNvPr id="7" name="Text Placeholder 2"/>
          <p:cNvSpPr>
            <a:spLocks noGrp="1"/>
          </p:cNvSpPr>
          <p:nvPr>
            <p:ph idx="1"/>
          </p:nvPr>
        </p:nvSpPr>
        <p:spPr>
          <a:xfrm>
            <a:off x="959962" y="719984"/>
            <a:ext cx="17279303" cy="9479792"/>
          </a:xfrm>
          <a:prstGeom prst="rect">
            <a:avLst/>
          </a:prstGeom>
        </p:spPr>
        <p:txBody>
          <a:bodyPr rtlCol="0">
            <a:normAutofit/>
          </a:bodyPr>
          <a:lstStyle>
            <a:lvl1pPr algn="l">
              <a:defRPr/>
            </a:lvl1pPr>
          </a:lstStyle>
          <a:p>
            <a:pPr lvl="0"/>
            <a:r>
              <a:rPr lang="en-US" noProof="0"/>
              <a:t>Click to edit Master text styles</a:t>
            </a:r>
          </a:p>
        </p:txBody>
      </p:sp>
    </p:spTree>
    <p:extLst>
      <p:ext uri="{BB962C8B-B14F-4D97-AF65-F5344CB8AC3E}">
        <p14:creationId xmlns:p14="http://schemas.microsoft.com/office/powerpoint/2010/main" val="99365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1499315" y="-619919"/>
            <a:ext cx="16200596" cy="1800705"/>
          </a:xfrm>
          <a:ln/>
        </p:spPr>
        <p:txBody>
          <a:bodyPr/>
          <a:lstStyle/>
          <a:p>
            <a:pPr eaLnBrk="1" hangingPunct="1"/>
            <a:r>
              <a:rPr lang="en-US" altLang="vi-VN" sz="3000" b="1" dirty="0"/>
              <a:t>BAO NHIÊU HỒNG ÂN</a:t>
            </a:r>
          </a:p>
        </p:txBody>
      </p:sp>
      <p:sp>
        <p:nvSpPr>
          <p:cNvPr id="2051" name="Content Placeholder 2"/>
          <p:cNvSpPr>
            <a:spLocks noGrp="1"/>
          </p:cNvSpPr>
          <p:nvPr>
            <p:ph idx="1"/>
          </p:nvPr>
        </p:nvSpPr>
        <p:spPr>
          <a:xfrm>
            <a:off x="599281" y="711361"/>
            <a:ext cx="18000663" cy="7126920"/>
          </a:xfrm>
          <a:ln/>
        </p:spPr>
        <p:txBody>
          <a:bodyPr/>
          <a:lstStyle/>
          <a:p>
            <a:pPr marL="0" indent="0" algn="just" eaLnBrk="1" hangingPunct="1">
              <a:buNone/>
            </a:pPr>
            <a:r>
              <a:rPr lang="en-US" altLang="vi-VN" sz="8800" b="1" dirty="0"/>
              <a:t>ĐK: Bao </a:t>
            </a:r>
            <a:r>
              <a:rPr lang="en-US" altLang="vi-VN" sz="8800" b="1" dirty="0" err="1"/>
              <a:t>nhiêu</a:t>
            </a:r>
            <a:r>
              <a:rPr lang="en-US" altLang="vi-VN" sz="8800" b="1" dirty="0"/>
              <a:t> </a:t>
            </a:r>
            <a:r>
              <a:rPr lang="en-US" altLang="vi-VN" sz="8800" b="1" dirty="0" err="1"/>
              <a:t>là</a:t>
            </a:r>
            <a:r>
              <a:rPr lang="en-US" altLang="vi-VN" sz="8800" b="1" dirty="0"/>
              <a:t> </a:t>
            </a:r>
            <a:r>
              <a:rPr lang="en-US" altLang="vi-VN" sz="8800" b="1" dirty="0" err="1"/>
              <a:t>hồng</a:t>
            </a:r>
            <a:r>
              <a:rPr lang="en-US" altLang="vi-VN" sz="8800" b="1" dirty="0"/>
              <a:t> </a:t>
            </a:r>
            <a:r>
              <a:rPr lang="en-US" altLang="vi-VN" sz="8800" b="1" dirty="0" err="1"/>
              <a:t>ân</a:t>
            </a:r>
            <a:r>
              <a:rPr lang="en-US" altLang="vi-VN" sz="8800" b="1" dirty="0"/>
              <a:t> </a:t>
            </a:r>
            <a:r>
              <a:rPr lang="en-US" altLang="vi-VN" sz="8800" b="1" dirty="0" err="1"/>
              <a:t>Chúa</a:t>
            </a:r>
            <a:r>
              <a:rPr lang="en-US" altLang="vi-VN" sz="8800" b="1" dirty="0"/>
              <a:t> </a:t>
            </a:r>
            <a:r>
              <a:rPr lang="en-US" altLang="vi-VN" sz="8800" b="1" dirty="0" err="1"/>
              <a:t>đã</a:t>
            </a:r>
            <a:r>
              <a:rPr lang="en-US" altLang="vi-VN" sz="8800" b="1" dirty="0"/>
              <a:t> </a:t>
            </a:r>
            <a:r>
              <a:rPr lang="en-US" altLang="vi-VN" sz="8800" b="1" dirty="0" err="1"/>
              <a:t>tặng</a:t>
            </a:r>
            <a:r>
              <a:rPr lang="en-US" altLang="vi-VN" sz="8800" b="1" dirty="0"/>
              <a:t> ban </a:t>
            </a:r>
            <a:r>
              <a:rPr lang="en-US" altLang="vi-VN" sz="8800" b="1" dirty="0" err="1"/>
              <a:t>cho</a:t>
            </a:r>
            <a:r>
              <a:rPr lang="en-US" altLang="vi-VN" sz="8800" b="1" dirty="0"/>
              <a:t> con. Bao </a:t>
            </a:r>
            <a:r>
              <a:rPr lang="en-US" altLang="vi-VN" sz="8800" b="1" dirty="0" err="1"/>
              <a:t>nhiêu</a:t>
            </a:r>
            <a:r>
              <a:rPr lang="en-US" altLang="vi-VN" sz="8800" b="1" dirty="0"/>
              <a:t> </a:t>
            </a:r>
            <a:r>
              <a:rPr lang="en-US" altLang="vi-VN" sz="8800" b="1" dirty="0" err="1"/>
              <a:t>là</a:t>
            </a:r>
            <a:r>
              <a:rPr lang="en-US" altLang="vi-VN" sz="8800" b="1" dirty="0"/>
              <a:t> </a:t>
            </a:r>
            <a:r>
              <a:rPr lang="en-US" altLang="vi-VN" sz="8800" b="1" dirty="0" err="1"/>
              <a:t>hồng</a:t>
            </a:r>
            <a:r>
              <a:rPr lang="en-US" altLang="vi-VN" sz="8800" b="1" dirty="0"/>
              <a:t> </a:t>
            </a:r>
            <a:r>
              <a:rPr lang="en-US" altLang="vi-VN" sz="8800" b="1" dirty="0" err="1"/>
              <a:t>ân</a:t>
            </a:r>
            <a:r>
              <a:rPr lang="en-US" altLang="vi-VN" sz="8800" b="1" dirty="0"/>
              <a:t> </a:t>
            </a:r>
            <a:r>
              <a:rPr lang="en-US" altLang="vi-VN" sz="8800" b="1" dirty="0" err="1"/>
              <a:t>Chúa</a:t>
            </a:r>
            <a:r>
              <a:rPr lang="en-US" altLang="vi-VN" sz="8800" b="1" dirty="0"/>
              <a:t> </a:t>
            </a:r>
            <a:r>
              <a:rPr lang="en-US" altLang="vi-VN" sz="8800" b="1" dirty="0" err="1"/>
              <a:t>đã</a:t>
            </a:r>
            <a:r>
              <a:rPr lang="en-US" altLang="vi-VN" sz="8800" b="1" dirty="0"/>
              <a:t> </a:t>
            </a:r>
            <a:r>
              <a:rPr lang="en-US" altLang="vi-VN" sz="8800" b="1" dirty="0" err="1"/>
              <a:t>đổ</a:t>
            </a:r>
            <a:r>
              <a:rPr lang="en-US" altLang="vi-VN" sz="8800" b="1" dirty="0"/>
              <a:t> </a:t>
            </a:r>
            <a:r>
              <a:rPr lang="en-US" altLang="vi-VN" sz="8800" b="1" dirty="0" err="1"/>
              <a:t>xuống</a:t>
            </a:r>
            <a:r>
              <a:rPr lang="en-US" altLang="vi-VN" sz="8800" b="1" dirty="0"/>
              <a:t> </a:t>
            </a:r>
            <a:r>
              <a:rPr lang="en-US" altLang="vi-VN" sz="8800" b="1" dirty="0" err="1"/>
              <a:t>trên</a:t>
            </a:r>
            <a:r>
              <a:rPr lang="en-US" altLang="vi-VN" sz="8800" b="1" dirty="0"/>
              <a:t> con. Xin tri </a:t>
            </a:r>
            <a:r>
              <a:rPr lang="en-US" altLang="vi-VN" sz="8800" b="1" dirty="0" err="1"/>
              <a:t>ân</a:t>
            </a:r>
            <a:r>
              <a:rPr lang="en-US" altLang="vi-VN" sz="8800" b="1" dirty="0"/>
              <a:t> </a:t>
            </a:r>
            <a:r>
              <a:rPr lang="en-US" altLang="vi-VN" sz="8800" b="1" dirty="0" err="1"/>
              <a:t>tình</a:t>
            </a:r>
            <a:r>
              <a:rPr lang="en-US" altLang="vi-VN" sz="8800" b="1" dirty="0"/>
              <a:t> </a:t>
            </a:r>
            <a:r>
              <a:rPr lang="en-US" altLang="vi-VN" sz="8800" b="1" dirty="0" err="1"/>
              <a:t>Chúa</a:t>
            </a:r>
            <a:r>
              <a:rPr lang="en-US" altLang="vi-VN" sz="8800" b="1" dirty="0"/>
              <a:t> </a:t>
            </a:r>
            <a:r>
              <a:rPr lang="en-US" altLang="vi-VN" sz="8800" b="1" dirty="0" err="1"/>
              <a:t>cao</a:t>
            </a:r>
            <a:r>
              <a:rPr lang="en-US" altLang="vi-VN" sz="8800" b="1" dirty="0"/>
              <a:t> </a:t>
            </a:r>
            <a:r>
              <a:rPr lang="en-US" altLang="vi-VN" sz="8800" b="1" dirty="0" err="1"/>
              <a:t>vời</a:t>
            </a:r>
            <a:r>
              <a:rPr lang="en-US" altLang="vi-VN" sz="8800" b="1" dirty="0"/>
              <a:t> </a:t>
            </a:r>
            <a:r>
              <a:rPr lang="en-US" altLang="vi-VN" sz="8800" b="1" dirty="0" err="1"/>
              <a:t>xin</a:t>
            </a:r>
            <a:r>
              <a:rPr lang="en-US" altLang="vi-VN" sz="8800" b="1" dirty="0"/>
              <a:t> ca </a:t>
            </a:r>
            <a:r>
              <a:rPr lang="en-US" altLang="vi-VN" sz="8800" b="1" dirty="0" err="1"/>
              <a:t>khen</a:t>
            </a:r>
            <a:r>
              <a:rPr lang="en-US" altLang="vi-VN" sz="8800" b="1" dirty="0"/>
              <a:t> </a:t>
            </a:r>
            <a:r>
              <a:rPr lang="en-US" altLang="vi-VN" sz="8800" b="1" dirty="0" err="1"/>
              <a:t>tình</a:t>
            </a:r>
            <a:r>
              <a:rPr lang="en-US" altLang="vi-VN" sz="8800" b="1" dirty="0"/>
              <a:t> </a:t>
            </a:r>
            <a:r>
              <a:rPr lang="en-US" altLang="vi-VN" sz="8800" b="1" dirty="0" err="1"/>
              <a:t>Chúa</a:t>
            </a:r>
            <a:r>
              <a:rPr lang="en-US" altLang="vi-VN" sz="8800" b="1" dirty="0"/>
              <a:t> </a:t>
            </a:r>
            <a:r>
              <a:rPr lang="en-US" altLang="vi-VN" sz="8800" b="1" dirty="0" err="1"/>
              <a:t>muôn</a:t>
            </a:r>
            <a:r>
              <a:rPr lang="en-US" altLang="vi-VN" sz="8800" b="1" dirty="0"/>
              <a:t> </a:t>
            </a:r>
            <a:r>
              <a:rPr lang="en-US" altLang="vi-VN" sz="8800" b="1" dirty="0" err="1"/>
              <a:t>lời</a:t>
            </a:r>
            <a:r>
              <a:rPr lang="en-US" altLang="vi-VN" sz="8800" b="1" dirty="0"/>
              <a:t>. Con </a:t>
            </a:r>
            <a:r>
              <a:rPr lang="en-US" altLang="vi-VN" sz="8800" b="1" dirty="0" err="1"/>
              <a:t>nào</a:t>
            </a:r>
            <a:r>
              <a:rPr lang="en-US" altLang="vi-VN" sz="8800" b="1" dirty="0"/>
              <a:t> </a:t>
            </a:r>
            <a:r>
              <a:rPr lang="en-US" altLang="vi-VN" sz="8800" b="1" dirty="0" err="1"/>
              <a:t>biết</a:t>
            </a:r>
            <a:r>
              <a:rPr lang="en-US" altLang="vi-VN" sz="8800" b="1" dirty="0"/>
              <a:t> </a:t>
            </a:r>
            <a:r>
              <a:rPr lang="en-US" altLang="vi-VN" sz="8800" b="1" dirty="0" err="1"/>
              <a:t>lấy</a:t>
            </a:r>
            <a:r>
              <a:rPr lang="en-US" altLang="vi-VN" sz="8800" b="1" dirty="0"/>
              <a:t> chi </a:t>
            </a:r>
            <a:r>
              <a:rPr lang="en-US" altLang="vi-VN" sz="8800" b="1" dirty="0" err="1"/>
              <a:t>đáp</a:t>
            </a:r>
            <a:r>
              <a:rPr lang="en-US" altLang="vi-VN" sz="8800" b="1" dirty="0"/>
              <a:t> </a:t>
            </a:r>
            <a:r>
              <a:rPr lang="en-US" altLang="vi-VN" sz="8800" b="1" dirty="0" err="1"/>
              <a:t>lại</a:t>
            </a:r>
            <a:r>
              <a:rPr lang="en-US" altLang="vi-VN" sz="8800" b="1" dirty="0"/>
              <a:t> </a:t>
            </a:r>
            <a:r>
              <a:rPr lang="en-US" altLang="vi-VN" sz="8800" b="1" dirty="0" err="1"/>
              <a:t>chỉ</a:t>
            </a:r>
            <a:r>
              <a:rPr lang="en-US" altLang="vi-VN" sz="8800" b="1" dirty="0"/>
              <a:t> </a:t>
            </a:r>
            <a:r>
              <a:rPr lang="en-US" altLang="vi-VN" sz="8800" b="1" dirty="0" err="1"/>
              <a:t>xin</a:t>
            </a:r>
            <a:r>
              <a:rPr lang="en-US" altLang="vi-VN" sz="8800" b="1" dirty="0"/>
              <a:t> </a:t>
            </a:r>
            <a:r>
              <a:rPr lang="en-US" altLang="vi-VN" sz="8800" b="1" dirty="0" err="1"/>
              <a:t>được</a:t>
            </a:r>
            <a:r>
              <a:rPr lang="en-US" altLang="vi-VN" sz="8800" b="1" dirty="0"/>
              <a:t> </a:t>
            </a:r>
            <a:r>
              <a:rPr lang="en-US" altLang="vi-VN" sz="8800" b="1" dirty="0" err="1"/>
              <a:t>mến</a:t>
            </a:r>
            <a:r>
              <a:rPr lang="en-US" altLang="vi-VN" sz="8800" b="1" dirty="0"/>
              <a:t> </a:t>
            </a:r>
            <a:r>
              <a:rPr lang="en-US" altLang="vi-VN" sz="8800" b="1" dirty="0" err="1"/>
              <a:t>yêu</a:t>
            </a:r>
            <a:r>
              <a:rPr lang="en-US" altLang="vi-VN" sz="8800" b="1" dirty="0"/>
              <a:t> </a:t>
            </a:r>
            <a:r>
              <a:rPr lang="en-US" altLang="vi-VN" sz="8800" b="1" dirty="0" err="1"/>
              <a:t>Ngài</a:t>
            </a:r>
            <a:r>
              <a:rPr lang="en-US" altLang="vi-VN" sz="8800" b="1" dirty="0"/>
              <a:t>.</a:t>
            </a:r>
          </a:p>
          <a:p>
            <a:pPr marL="0" indent="0" algn="just" eaLnBrk="1" hangingPunct="1">
              <a:buNone/>
            </a:pPr>
            <a:endParaRPr lang="en-US" altLang="vi-VN" sz="8800" b="1" dirty="0"/>
          </a:p>
        </p:txBody>
      </p:sp>
    </p:spTree>
    <p:extLst>
      <p:ext uri="{BB962C8B-B14F-4D97-AF65-F5344CB8AC3E}">
        <p14:creationId xmlns:p14="http://schemas.microsoft.com/office/powerpoint/2010/main" val="856002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1"/>
          <p:cNvSpPr>
            <a:spLocks noGrp="1"/>
          </p:cNvSpPr>
          <p:nvPr>
            <p:ph idx="1"/>
          </p:nvPr>
        </p:nvSpPr>
        <p:spPr>
          <a:xfrm>
            <a:off x="599281" y="446882"/>
            <a:ext cx="18000663" cy="10319773"/>
          </a:xfrm>
        </p:spPr>
        <p:txBody>
          <a:bodyPr>
            <a:noAutofit/>
          </a:bodyPr>
          <a:lstStyle/>
          <a:p>
            <a:pPr marL="0" indent="0" algn="just" eaLnBrk="1" hangingPunct="1">
              <a:buNone/>
            </a:pPr>
            <a:r>
              <a:rPr lang="en-US" altLang="vi-VN" sz="8600" b="1" dirty="0"/>
              <a:t>1. CON XIN NGÀI CHỈ MỘT HẠT CÁT MÀ THÔI. NGÀI CHO CON CẢ NGÀN BÃI CÁT ÊM VUI. CON XIN NGÀI MỘT CHÚT TÌNH YÊU, CON XIN NGÀI MỘT CHÚT TÌNH YÊU. NGÀI CHO CON MÁU THỊT NGÀI, CHO CON MẠNG SỐNG NGÀI.</a:t>
            </a:r>
          </a:p>
        </p:txBody>
      </p:sp>
      <p:sp>
        <p:nvSpPr>
          <p:cNvPr id="3" name="Title 1"/>
          <p:cNvSpPr txBox="1">
            <a:spLocks/>
          </p:cNvSpPr>
          <p:nvPr/>
        </p:nvSpPr>
        <p:spPr>
          <a:xfrm>
            <a:off x="1499315" y="17777"/>
            <a:ext cx="16200596" cy="581505"/>
          </a:xfrm>
          <a:prstGeom prst="rect">
            <a:avLst/>
          </a:prstGeom>
          <a:ln/>
        </p:spPr>
        <p:txBody>
          <a:bodyPr/>
          <a:lst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a:lstStyle>
          <a:p>
            <a:pPr eaLnBrk="1" hangingPunct="1"/>
            <a:r>
              <a:rPr lang="en-US" altLang="vi-VN" sz="3000" b="1" kern="0" dirty="0"/>
              <a:t>BAO NHIÊU HỒNG ÂN</a:t>
            </a:r>
          </a:p>
        </p:txBody>
      </p:sp>
    </p:spTree>
    <p:extLst>
      <p:ext uri="{BB962C8B-B14F-4D97-AF65-F5344CB8AC3E}">
        <p14:creationId xmlns:p14="http://schemas.microsoft.com/office/powerpoint/2010/main" val="2952171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1499315" y="-619919"/>
            <a:ext cx="16200596" cy="1800705"/>
          </a:xfrm>
          <a:ln/>
        </p:spPr>
        <p:txBody>
          <a:bodyPr/>
          <a:lstStyle/>
          <a:p>
            <a:pPr eaLnBrk="1" hangingPunct="1"/>
            <a:r>
              <a:rPr lang="en-US" altLang="vi-VN" sz="3000" b="1" dirty="0"/>
              <a:t>BAO NHIÊU HỒNG ÂN</a:t>
            </a:r>
          </a:p>
        </p:txBody>
      </p:sp>
      <p:sp>
        <p:nvSpPr>
          <p:cNvPr id="2051" name="Content Placeholder 2"/>
          <p:cNvSpPr>
            <a:spLocks noGrp="1"/>
          </p:cNvSpPr>
          <p:nvPr>
            <p:ph idx="1"/>
          </p:nvPr>
        </p:nvSpPr>
        <p:spPr>
          <a:xfrm>
            <a:off x="599281" y="711361"/>
            <a:ext cx="18000663" cy="7126920"/>
          </a:xfrm>
          <a:ln/>
        </p:spPr>
        <p:txBody>
          <a:bodyPr/>
          <a:lstStyle/>
          <a:p>
            <a:pPr marL="0" indent="0" algn="just" eaLnBrk="1" hangingPunct="1">
              <a:buNone/>
            </a:pPr>
            <a:r>
              <a:rPr lang="en-US" altLang="vi-VN" sz="8800" b="1" dirty="0"/>
              <a:t>ĐK: Bao </a:t>
            </a:r>
            <a:r>
              <a:rPr lang="en-US" altLang="vi-VN" sz="8800" b="1" dirty="0" err="1"/>
              <a:t>nhiêu</a:t>
            </a:r>
            <a:r>
              <a:rPr lang="en-US" altLang="vi-VN" sz="8800" b="1" dirty="0"/>
              <a:t> </a:t>
            </a:r>
            <a:r>
              <a:rPr lang="en-US" altLang="vi-VN" sz="8800" b="1" dirty="0" err="1"/>
              <a:t>là</a:t>
            </a:r>
            <a:r>
              <a:rPr lang="en-US" altLang="vi-VN" sz="8800" b="1" dirty="0"/>
              <a:t> </a:t>
            </a:r>
            <a:r>
              <a:rPr lang="en-US" altLang="vi-VN" sz="8800" b="1" dirty="0" err="1"/>
              <a:t>hồng</a:t>
            </a:r>
            <a:r>
              <a:rPr lang="en-US" altLang="vi-VN" sz="8800" b="1" dirty="0"/>
              <a:t> </a:t>
            </a:r>
            <a:r>
              <a:rPr lang="en-US" altLang="vi-VN" sz="8800" b="1" dirty="0" err="1"/>
              <a:t>ân</a:t>
            </a:r>
            <a:r>
              <a:rPr lang="en-US" altLang="vi-VN" sz="8800" b="1" dirty="0"/>
              <a:t> </a:t>
            </a:r>
            <a:r>
              <a:rPr lang="en-US" altLang="vi-VN" sz="8800" b="1" dirty="0" err="1"/>
              <a:t>Chúa</a:t>
            </a:r>
            <a:r>
              <a:rPr lang="en-US" altLang="vi-VN" sz="8800" b="1" dirty="0"/>
              <a:t> </a:t>
            </a:r>
            <a:r>
              <a:rPr lang="en-US" altLang="vi-VN" sz="8800" b="1" dirty="0" err="1"/>
              <a:t>đã</a:t>
            </a:r>
            <a:r>
              <a:rPr lang="en-US" altLang="vi-VN" sz="8800" b="1" dirty="0"/>
              <a:t> </a:t>
            </a:r>
            <a:r>
              <a:rPr lang="en-US" altLang="vi-VN" sz="8800" b="1" dirty="0" err="1"/>
              <a:t>tặng</a:t>
            </a:r>
            <a:r>
              <a:rPr lang="en-US" altLang="vi-VN" sz="8800" b="1" dirty="0"/>
              <a:t> ban </a:t>
            </a:r>
            <a:r>
              <a:rPr lang="en-US" altLang="vi-VN" sz="8800" b="1" dirty="0" err="1"/>
              <a:t>cho</a:t>
            </a:r>
            <a:r>
              <a:rPr lang="en-US" altLang="vi-VN" sz="8800" b="1" dirty="0"/>
              <a:t> con. Bao </a:t>
            </a:r>
            <a:r>
              <a:rPr lang="en-US" altLang="vi-VN" sz="8800" b="1" dirty="0" err="1"/>
              <a:t>nhiêu</a:t>
            </a:r>
            <a:r>
              <a:rPr lang="en-US" altLang="vi-VN" sz="8800" b="1" dirty="0"/>
              <a:t> </a:t>
            </a:r>
            <a:r>
              <a:rPr lang="en-US" altLang="vi-VN" sz="8800" b="1" dirty="0" err="1"/>
              <a:t>là</a:t>
            </a:r>
            <a:r>
              <a:rPr lang="en-US" altLang="vi-VN" sz="8800" b="1" dirty="0"/>
              <a:t> </a:t>
            </a:r>
            <a:r>
              <a:rPr lang="en-US" altLang="vi-VN" sz="8800" b="1" dirty="0" err="1"/>
              <a:t>hồng</a:t>
            </a:r>
            <a:r>
              <a:rPr lang="en-US" altLang="vi-VN" sz="8800" b="1" dirty="0"/>
              <a:t> </a:t>
            </a:r>
            <a:r>
              <a:rPr lang="en-US" altLang="vi-VN" sz="8800" b="1" dirty="0" err="1"/>
              <a:t>ân</a:t>
            </a:r>
            <a:r>
              <a:rPr lang="en-US" altLang="vi-VN" sz="8800" b="1" dirty="0"/>
              <a:t> </a:t>
            </a:r>
            <a:r>
              <a:rPr lang="en-US" altLang="vi-VN" sz="8800" b="1" dirty="0" err="1"/>
              <a:t>Chúa</a:t>
            </a:r>
            <a:r>
              <a:rPr lang="en-US" altLang="vi-VN" sz="8800" b="1" dirty="0"/>
              <a:t> </a:t>
            </a:r>
            <a:r>
              <a:rPr lang="en-US" altLang="vi-VN" sz="8800" b="1" dirty="0" err="1"/>
              <a:t>đã</a:t>
            </a:r>
            <a:r>
              <a:rPr lang="en-US" altLang="vi-VN" sz="8800" b="1" dirty="0"/>
              <a:t> </a:t>
            </a:r>
            <a:r>
              <a:rPr lang="en-US" altLang="vi-VN" sz="8800" b="1" dirty="0" err="1"/>
              <a:t>đổ</a:t>
            </a:r>
            <a:r>
              <a:rPr lang="en-US" altLang="vi-VN" sz="8800" b="1" dirty="0"/>
              <a:t> </a:t>
            </a:r>
            <a:r>
              <a:rPr lang="en-US" altLang="vi-VN" sz="8800" b="1" dirty="0" err="1"/>
              <a:t>xuống</a:t>
            </a:r>
            <a:r>
              <a:rPr lang="en-US" altLang="vi-VN" sz="8800" b="1" dirty="0"/>
              <a:t> </a:t>
            </a:r>
            <a:r>
              <a:rPr lang="en-US" altLang="vi-VN" sz="8800" b="1" dirty="0" err="1"/>
              <a:t>trên</a:t>
            </a:r>
            <a:r>
              <a:rPr lang="en-US" altLang="vi-VN" sz="8800" b="1" dirty="0"/>
              <a:t> con. Xin tri </a:t>
            </a:r>
            <a:r>
              <a:rPr lang="en-US" altLang="vi-VN" sz="8800" b="1" dirty="0" err="1"/>
              <a:t>ân</a:t>
            </a:r>
            <a:r>
              <a:rPr lang="en-US" altLang="vi-VN" sz="8800" b="1" dirty="0"/>
              <a:t> </a:t>
            </a:r>
            <a:r>
              <a:rPr lang="en-US" altLang="vi-VN" sz="8800" b="1" dirty="0" err="1"/>
              <a:t>tình</a:t>
            </a:r>
            <a:r>
              <a:rPr lang="en-US" altLang="vi-VN" sz="8800" b="1" dirty="0"/>
              <a:t> </a:t>
            </a:r>
            <a:r>
              <a:rPr lang="en-US" altLang="vi-VN" sz="8800" b="1" dirty="0" err="1"/>
              <a:t>Chúa</a:t>
            </a:r>
            <a:r>
              <a:rPr lang="en-US" altLang="vi-VN" sz="8800" b="1" dirty="0"/>
              <a:t> </a:t>
            </a:r>
            <a:r>
              <a:rPr lang="en-US" altLang="vi-VN" sz="8800" b="1" dirty="0" err="1"/>
              <a:t>cao</a:t>
            </a:r>
            <a:r>
              <a:rPr lang="en-US" altLang="vi-VN" sz="8800" b="1" dirty="0"/>
              <a:t> </a:t>
            </a:r>
            <a:r>
              <a:rPr lang="en-US" altLang="vi-VN" sz="8800" b="1" dirty="0" err="1"/>
              <a:t>vời</a:t>
            </a:r>
            <a:r>
              <a:rPr lang="en-US" altLang="vi-VN" sz="8800" b="1" dirty="0"/>
              <a:t> </a:t>
            </a:r>
            <a:r>
              <a:rPr lang="en-US" altLang="vi-VN" sz="8800" b="1" dirty="0" err="1"/>
              <a:t>xin</a:t>
            </a:r>
            <a:r>
              <a:rPr lang="en-US" altLang="vi-VN" sz="8800" b="1" dirty="0"/>
              <a:t> ca </a:t>
            </a:r>
            <a:r>
              <a:rPr lang="en-US" altLang="vi-VN" sz="8800" b="1" dirty="0" err="1"/>
              <a:t>khen</a:t>
            </a:r>
            <a:r>
              <a:rPr lang="en-US" altLang="vi-VN" sz="8800" b="1" dirty="0"/>
              <a:t> </a:t>
            </a:r>
            <a:r>
              <a:rPr lang="en-US" altLang="vi-VN" sz="8800" b="1" dirty="0" err="1"/>
              <a:t>tình</a:t>
            </a:r>
            <a:r>
              <a:rPr lang="en-US" altLang="vi-VN" sz="8800" b="1" dirty="0"/>
              <a:t> </a:t>
            </a:r>
            <a:r>
              <a:rPr lang="en-US" altLang="vi-VN" sz="8800" b="1" dirty="0" err="1"/>
              <a:t>Chúa</a:t>
            </a:r>
            <a:r>
              <a:rPr lang="en-US" altLang="vi-VN" sz="8800" b="1" dirty="0"/>
              <a:t> </a:t>
            </a:r>
            <a:r>
              <a:rPr lang="en-US" altLang="vi-VN" sz="8800" b="1" dirty="0" err="1"/>
              <a:t>muôn</a:t>
            </a:r>
            <a:r>
              <a:rPr lang="en-US" altLang="vi-VN" sz="8800" b="1" dirty="0"/>
              <a:t> </a:t>
            </a:r>
            <a:r>
              <a:rPr lang="en-US" altLang="vi-VN" sz="8800" b="1" dirty="0" err="1"/>
              <a:t>lời</a:t>
            </a:r>
            <a:r>
              <a:rPr lang="en-US" altLang="vi-VN" sz="8800" b="1" dirty="0"/>
              <a:t>. Con </a:t>
            </a:r>
            <a:r>
              <a:rPr lang="en-US" altLang="vi-VN" sz="8800" b="1" dirty="0" err="1"/>
              <a:t>nào</a:t>
            </a:r>
            <a:r>
              <a:rPr lang="en-US" altLang="vi-VN" sz="8800" b="1" dirty="0"/>
              <a:t> </a:t>
            </a:r>
            <a:r>
              <a:rPr lang="en-US" altLang="vi-VN" sz="8800" b="1" dirty="0" err="1"/>
              <a:t>biết</a:t>
            </a:r>
            <a:r>
              <a:rPr lang="en-US" altLang="vi-VN" sz="8800" b="1" dirty="0"/>
              <a:t> </a:t>
            </a:r>
            <a:r>
              <a:rPr lang="en-US" altLang="vi-VN" sz="8800" b="1" dirty="0" err="1"/>
              <a:t>lấy</a:t>
            </a:r>
            <a:r>
              <a:rPr lang="en-US" altLang="vi-VN" sz="8800" b="1" dirty="0"/>
              <a:t> chi </a:t>
            </a:r>
            <a:r>
              <a:rPr lang="en-US" altLang="vi-VN" sz="8800" b="1" dirty="0" err="1"/>
              <a:t>đáp</a:t>
            </a:r>
            <a:r>
              <a:rPr lang="en-US" altLang="vi-VN" sz="8800" b="1" dirty="0"/>
              <a:t> </a:t>
            </a:r>
            <a:r>
              <a:rPr lang="en-US" altLang="vi-VN" sz="8800" b="1" dirty="0" err="1"/>
              <a:t>lại</a:t>
            </a:r>
            <a:r>
              <a:rPr lang="en-US" altLang="vi-VN" sz="8800" b="1" dirty="0"/>
              <a:t> </a:t>
            </a:r>
            <a:r>
              <a:rPr lang="en-US" altLang="vi-VN" sz="8800" b="1" dirty="0" err="1"/>
              <a:t>chỉ</a:t>
            </a:r>
            <a:r>
              <a:rPr lang="en-US" altLang="vi-VN" sz="8800" b="1" dirty="0"/>
              <a:t> </a:t>
            </a:r>
            <a:r>
              <a:rPr lang="en-US" altLang="vi-VN" sz="8800" b="1" dirty="0" err="1"/>
              <a:t>xin</a:t>
            </a:r>
            <a:r>
              <a:rPr lang="en-US" altLang="vi-VN" sz="8800" b="1" dirty="0"/>
              <a:t> </a:t>
            </a:r>
            <a:r>
              <a:rPr lang="en-US" altLang="vi-VN" sz="8800" b="1" dirty="0" err="1"/>
              <a:t>được</a:t>
            </a:r>
            <a:r>
              <a:rPr lang="en-US" altLang="vi-VN" sz="8800" b="1" dirty="0"/>
              <a:t> </a:t>
            </a:r>
            <a:r>
              <a:rPr lang="en-US" altLang="vi-VN" sz="8800" b="1" dirty="0" err="1"/>
              <a:t>mến</a:t>
            </a:r>
            <a:r>
              <a:rPr lang="en-US" altLang="vi-VN" sz="8800" b="1" dirty="0"/>
              <a:t> </a:t>
            </a:r>
            <a:r>
              <a:rPr lang="en-US" altLang="vi-VN" sz="8800" b="1" dirty="0" err="1"/>
              <a:t>yêu</a:t>
            </a:r>
            <a:r>
              <a:rPr lang="en-US" altLang="vi-VN" sz="8800" b="1" dirty="0"/>
              <a:t> </a:t>
            </a:r>
            <a:r>
              <a:rPr lang="en-US" altLang="vi-VN" sz="8800" b="1" dirty="0" err="1"/>
              <a:t>Ngài</a:t>
            </a:r>
            <a:r>
              <a:rPr lang="en-US" altLang="vi-VN" sz="8800" b="1" dirty="0"/>
              <a:t>.</a:t>
            </a:r>
          </a:p>
          <a:p>
            <a:pPr marL="0" indent="0" algn="just" eaLnBrk="1" hangingPunct="1">
              <a:buNone/>
            </a:pPr>
            <a:endParaRPr lang="en-US" altLang="vi-VN" sz="8800" b="1" dirty="0"/>
          </a:p>
        </p:txBody>
      </p:sp>
    </p:spTree>
    <p:extLst>
      <p:ext uri="{BB962C8B-B14F-4D97-AF65-F5344CB8AC3E}">
        <p14:creationId xmlns:p14="http://schemas.microsoft.com/office/powerpoint/2010/main" val="923328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1"/>
          <p:cNvSpPr>
            <a:spLocks noGrp="1"/>
          </p:cNvSpPr>
          <p:nvPr>
            <p:ph idx="1"/>
          </p:nvPr>
        </p:nvSpPr>
        <p:spPr>
          <a:xfrm>
            <a:off x="599281" y="566509"/>
            <a:ext cx="18000663" cy="10319773"/>
          </a:xfrm>
        </p:spPr>
        <p:txBody>
          <a:bodyPr>
            <a:noAutofit/>
          </a:bodyPr>
          <a:lstStyle/>
          <a:p>
            <a:pPr marL="0" indent="0" algn="just" eaLnBrk="1" hangingPunct="1">
              <a:buNone/>
            </a:pPr>
            <a:r>
              <a:rPr lang="en-US" altLang="vi-VN" sz="9000" b="1" dirty="0"/>
              <a:t>2. Con </a:t>
            </a:r>
            <a:r>
              <a:rPr lang="en-US" altLang="vi-VN" sz="9000" b="1" dirty="0" err="1"/>
              <a:t>xin</a:t>
            </a:r>
            <a:r>
              <a:rPr lang="en-US" altLang="vi-VN" sz="9000" b="1" dirty="0"/>
              <a:t> </a:t>
            </a:r>
            <a:r>
              <a:rPr lang="en-US" altLang="vi-VN" sz="9000" b="1" dirty="0" err="1"/>
              <a:t>Ngài</a:t>
            </a:r>
            <a:r>
              <a:rPr lang="en-US" altLang="vi-VN" sz="9000" b="1" dirty="0"/>
              <a:t> </a:t>
            </a:r>
            <a:r>
              <a:rPr lang="en-US" altLang="vi-VN" sz="9000" b="1" dirty="0" err="1"/>
              <a:t>chỉ</a:t>
            </a:r>
            <a:r>
              <a:rPr lang="en-US" altLang="vi-VN" sz="9000" b="1" dirty="0"/>
              <a:t> </a:t>
            </a:r>
            <a:r>
              <a:rPr lang="en-US" altLang="vi-VN" sz="9000" b="1" dirty="0" err="1"/>
              <a:t>một</a:t>
            </a:r>
            <a:r>
              <a:rPr lang="en-US" altLang="vi-VN" sz="9000" b="1" dirty="0"/>
              <a:t> </a:t>
            </a:r>
            <a:r>
              <a:rPr lang="en-US" altLang="vi-VN" sz="9000" b="1" dirty="0" err="1"/>
              <a:t>giọt</a:t>
            </a:r>
            <a:r>
              <a:rPr lang="en-US" altLang="vi-VN" sz="9000" b="1" dirty="0"/>
              <a:t> </a:t>
            </a:r>
            <a:r>
              <a:rPr lang="en-US" altLang="vi-VN" sz="9000" b="1" dirty="0" err="1"/>
              <a:t>nước</a:t>
            </a:r>
            <a:r>
              <a:rPr lang="en-US" altLang="vi-VN" sz="9000" b="1" dirty="0"/>
              <a:t> </a:t>
            </a:r>
            <a:r>
              <a:rPr lang="en-US" altLang="vi-VN" sz="9000" b="1" dirty="0" err="1"/>
              <a:t>nhỏ</a:t>
            </a:r>
            <a:r>
              <a:rPr lang="en-US" altLang="vi-VN" sz="9000" b="1" dirty="0"/>
              <a:t> </a:t>
            </a:r>
            <a:r>
              <a:rPr lang="en-US" altLang="vi-VN" sz="9000" b="1" dirty="0" err="1"/>
              <a:t>nhoi</a:t>
            </a:r>
            <a:r>
              <a:rPr lang="en-US" altLang="vi-VN" sz="9000" b="1" dirty="0"/>
              <a:t>. </a:t>
            </a:r>
            <a:r>
              <a:rPr lang="en-US" altLang="vi-VN" sz="9000" b="1" dirty="0" err="1"/>
              <a:t>Ngài</a:t>
            </a:r>
            <a:r>
              <a:rPr lang="en-US" altLang="vi-VN" sz="9000" b="1" dirty="0"/>
              <a:t> </a:t>
            </a:r>
            <a:r>
              <a:rPr lang="en-US" altLang="vi-VN" sz="9000" b="1" dirty="0" err="1"/>
              <a:t>cho</a:t>
            </a:r>
            <a:r>
              <a:rPr lang="en-US" altLang="vi-VN" sz="9000" b="1" dirty="0"/>
              <a:t> con </a:t>
            </a:r>
            <a:r>
              <a:rPr lang="en-US" altLang="vi-VN" sz="9000" b="1" dirty="0" err="1"/>
              <a:t>biển</a:t>
            </a:r>
            <a:r>
              <a:rPr lang="en-US" altLang="vi-VN" sz="9000" b="1" dirty="0"/>
              <a:t> </a:t>
            </a:r>
            <a:r>
              <a:rPr lang="en-US" altLang="vi-VN" sz="9000" b="1" dirty="0" err="1"/>
              <a:t>cả</a:t>
            </a:r>
            <a:r>
              <a:rPr lang="en-US" altLang="vi-VN" sz="9000" b="1" dirty="0"/>
              <a:t> </a:t>
            </a:r>
            <a:r>
              <a:rPr lang="en-US" altLang="vi-VN" sz="9000" b="1" dirty="0" err="1"/>
              <a:t>bát</a:t>
            </a:r>
            <a:r>
              <a:rPr lang="en-US" altLang="vi-VN" sz="9000" b="1" dirty="0"/>
              <a:t> </a:t>
            </a:r>
            <a:r>
              <a:rPr lang="en-US" altLang="vi-VN" sz="9000" b="1" dirty="0" err="1"/>
              <a:t>ngát</a:t>
            </a:r>
            <a:r>
              <a:rPr lang="en-US" altLang="vi-VN" sz="9000" b="1" dirty="0"/>
              <a:t> </a:t>
            </a:r>
            <a:r>
              <a:rPr lang="en-US" altLang="vi-VN" sz="9000" b="1" dirty="0" err="1"/>
              <a:t>xanh</a:t>
            </a:r>
            <a:r>
              <a:rPr lang="en-US" altLang="vi-VN" sz="9000" b="1" dirty="0"/>
              <a:t> </a:t>
            </a:r>
            <a:r>
              <a:rPr lang="en-US" altLang="vi-VN" sz="9000" b="1" dirty="0" err="1"/>
              <a:t>tươi</a:t>
            </a:r>
            <a:r>
              <a:rPr lang="en-US" altLang="vi-VN" sz="9000" b="1" dirty="0"/>
              <a:t>. Con </a:t>
            </a:r>
            <a:r>
              <a:rPr lang="en-US" altLang="vi-VN" sz="9000" b="1" dirty="0" err="1"/>
              <a:t>xin</a:t>
            </a:r>
            <a:r>
              <a:rPr lang="en-US" altLang="vi-VN" sz="9000" b="1" dirty="0"/>
              <a:t> </a:t>
            </a:r>
            <a:r>
              <a:rPr lang="en-US" altLang="vi-VN" sz="9000" b="1" dirty="0" err="1"/>
              <a:t>Ngài</a:t>
            </a:r>
            <a:r>
              <a:rPr lang="en-US" altLang="vi-VN" sz="9000" b="1" dirty="0"/>
              <a:t> </a:t>
            </a:r>
            <a:r>
              <a:rPr lang="en-US" altLang="vi-VN" sz="9000" b="1" dirty="0" err="1"/>
              <a:t>một</a:t>
            </a:r>
            <a:r>
              <a:rPr lang="en-US" altLang="vi-VN" sz="9000" b="1" dirty="0"/>
              <a:t> </a:t>
            </a:r>
            <a:r>
              <a:rPr lang="en-US" altLang="vi-VN" sz="9000" b="1" dirty="0" err="1"/>
              <a:t>chút</a:t>
            </a:r>
            <a:r>
              <a:rPr lang="en-US" altLang="vi-VN" sz="9000" b="1" dirty="0"/>
              <a:t> </a:t>
            </a:r>
            <a:r>
              <a:rPr lang="en-US" altLang="vi-VN" sz="9000" b="1" dirty="0" err="1"/>
              <a:t>nghỉ</a:t>
            </a:r>
            <a:r>
              <a:rPr lang="en-US" altLang="vi-VN" sz="9000" b="1" dirty="0"/>
              <a:t> </a:t>
            </a:r>
            <a:r>
              <a:rPr lang="en-US" altLang="vi-VN" sz="9000" b="1" dirty="0" err="1"/>
              <a:t>ngơi</a:t>
            </a:r>
            <a:r>
              <a:rPr lang="en-US" altLang="vi-VN" sz="9000" b="1" dirty="0"/>
              <a:t>, con </a:t>
            </a:r>
            <a:r>
              <a:rPr lang="en-US" altLang="vi-VN" sz="9000" b="1" dirty="0" err="1"/>
              <a:t>xin</a:t>
            </a:r>
            <a:r>
              <a:rPr lang="en-US" altLang="vi-VN" sz="9000" b="1" dirty="0"/>
              <a:t> </a:t>
            </a:r>
            <a:r>
              <a:rPr lang="en-US" altLang="vi-VN" sz="9000" b="1" dirty="0" err="1"/>
              <a:t>Ngài</a:t>
            </a:r>
            <a:r>
              <a:rPr lang="en-US" altLang="vi-VN" sz="9000" b="1" dirty="0"/>
              <a:t> </a:t>
            </a:r>
            <a:r>
              <a:rPr lang="en-US" altLang="vi-VN" sz="9000" b="1" dirty="0" err="1"/>
              <a:t>một</a:t>
            </a:r>
            <a:r>
              <a:rPr lang="en-US" altLang="vi-VN" sz="9000" b="1" dirty="0"/>
              <a:t> </a:t>
            </a:r>
            <a:r>
              <a:rPr lang="en-US" altLang="vi-VN" sz="9000" b="1" dirty="0" err="1"/>
              <a:t>chút</a:t>
            </a:r>
            <a:r>
              <a:rPr lang="en-US" altLang="vi-VN" sz="9000" b="1" dirty="0"/>
              <a:t> </a:t>
            </a:r>
            <a:r>
              <a:rPr lang="en-US" altLang="vi-VN" sz="9000" b="1" dirty="0" err="1"/>
              <a:t>thảnh</a:t>
            </a:r>
            <a:r>
              <a:rPr lang="en-US" altLang="vi-VN" sz="9000" b="1" dirty="0"/>
              <a:t> </a:t>
            </a:r>
            <a:r>
              <a:rPr lang="en-US" altLang="vi-VN" sz="9000" b="1" dirty="0" err="1"/>
              <a:t>thơi</a:t>
            </a:r>
            <a:r>
              <a:rPr lang="en-US" altLang="vi-VN" sz="9000" b="1" dirty="0"/>
              <a:t>. </a:t>
            </a:r>
            <a:r>
              <a:rPr lang="en-US" altLang="vi-VN" sz="9000" b="1" dirty="0" err="1"/>
              <a:t>Ngài</a:t>
            </a:r>
            <a:r>
              <a:rPr lang="en-US" altLang="vi-VN" sz="9000" b="1" dirty="0"/>
              <a:t> </a:t>
            </a:r>
            <a:r>
              <a:rPr lang="en-US" altLang="vi-VN" sz="9000" b="1" dirty="0" err="1"/>
              <a:t>cho</a:t>
            </a:r>
            <a:r>
              <a:rPr lang="en-US" altLang="vi-VN" sz="9000" b="1" dirty="0"/>
              <a:t> con </a:t>
            </a:r>
            <a:r>
              <a:rPr lang="en-US" altLang="vi-VN" sz="9000" b="1" dirty="0" err="1"/>
              <a:t>Trái</a:t>
            </a:r>
            <a:r>
              <a:rPr lang="en-US" altLang="vi-VN" sz="9000" b="1" dirty="0"/>
              <a:t> Tim </a:t>
            </a:r>
            <a:r>
              <a:rPr lang="en-US" altLang="vi-VN" sz="9000" b="1" dirty="0" err="1"/>
              <a:t>Ngài</a:t>
            </a:r>
            <a:r>
              <a:rPr lang="en-US" altLang="vi-VN" sz="9000" b="1" dirty="0"/>
              <a:t>, con </a:t>
            </a:r>
            <a:r>
              <a:rPr lang="en-US" altLang="vi-VN" sz="9000" b="1" dirty="0" err="1"/>
              <a:t>nương</a:t>
            </a:r>
            <a:r>
              <a:rPr lang="en-US" altLang="vi-VN" sz="9000" b="1" dirty="0"/>
              <a:t> </a:t>
            </a:r>
            <a:r>
              <a:rPr lang="en-US" altLang="vi-VN" sz="9000" b="1" dirty="0" err="1"/>
              <a:t>mình</a:t>
            </a:r>
            <a:r>
              <a:rPr lang="en-US" altLang="vi-VN" sz="9000" b="1" dirty="0"/>
              <a:t> </a:t>
            </a:r>
            <a:r>
              <a:rPr lang="en-US" altLang="vi-VN" sz="9000" b="1" dirty="0" err="1"/>
              <a:t>suốt</a:t>
            </a:r>
            <a:r>
              <a:rPr lang="en-US" altLang="vi-VN" sz="9000" b="1" dirty="0"/>
              <a:t> </a:t>
            </a:r>
            <a:r>
              <a:rPr lang="en-US" altLang="vi-VN" sz="9000" b="1" dirty="0" err="1"/>
              <a:t>đời</a:t>
            </a:r>
            <a:r>
              <a:rPr lang="en-US" altLang="vi-VN" sz="9000" b="1" dirty="0"/>
              <a:t>.</a:t>
            </a:r>
          </a:p>
        </p:txBody>
      </p:sp>
      <p:sp>
        <p:nvSpPr>
          <p:cNvPr id="3" name="Title 1"/>
          <p:cNvSpPr txBox="1">
            <a:spLocks/>
          </p:cNvSpPr>
          <p:nvPr/>
        </p:nvSpPr>
        <p:spPr>
          <a:xfrm>
            <a:off x="1499315" y="17777"/>
            <a:ext cx="16200596" cy="581505"/>
          </a:xfrm>
          <a:prstGeom prst="rect">
            <a:avLst/>
          </a:prstGeom>
          <a:ln/>
        </p:spPr>
        <p:txBody>
          <a:bodyPr/>
          <a:lst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a:lstStyle>
          <a:p>
            <a:pPr eaLnBrk="1" hangingPunct="1"/>
            <a:r>
              <a:rPr lang="en-US" altLang="vi-VN" sz="3000" b="1" kern="0" dirty="0"/>
              <a:t>BAO NHIÊU HỒNG ÂN</a:t>
            </a:r>
          </a:p>
        </p:txBody>
      </p:sp>
    </p:spTree>
    <p:extLst>
      <p:ext uri="{BB962C8B-B14F-4D97-AF65-F5344CB8AC3E}">
        <p14:creationId xmlns:p14="http://schemas.microsoft.com/office/powerpoint/2010/main" val="372682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1499315" y="-619919"/>
            <a:ext cx="16200596" cy="1800705"/>
          </a:xfrm>
          <a:ln/>
        </p:spPr>
        <p:txBody>
          <a:bodyPr/>
          <a:lstStyle/>
          <a:p>
            <a:pPr eaLnBrk="1" hangingPunct="1"/>
            <a:r>
              <a:rPr lang="en-US" altLang="vi-VN" sz="3000" b="1" dirty="0"/>
              <a:t>BAO NHIÊU HỒNG ÂN</a:t>
            </a:r>
          </a:p>
        </p:txBody>
      </p:sp>
      <p:sp>
        <p:nvSpPr>
          <p:cNvPr id="2051" name="Content Placeholder 2"/>
          <p:cNvSpPr>
            <a:spLocks noGrp="1"/>
          </p:cNvSpPr>
          <p:nvPr>
            <p:ph idx="1"/>
          </p:nvPr>
        </p:nvSpPr>
        <p:spPr>
          <a:xfrm>
            <a:off x="599281" y="711361"/>
            <a:ext cx="18000663" cy="7126920"/>
          </a:xfrm>
          <a:ln/>
        </p:spPr>
        <p:txBody>
          <a:bodyPr/>
          <a:lstStyle/>
          <a:p>
            <a:pPr marL="0" indent="0" algn="just" eaLnBrk="1" hangingPunct="1">
              <a:buNone/>
            </a:pPr>
            <a:r>
              <a:rPr lang="en-US" altLang="vi-VN" sz="8800" b="1" dirty="0"/>
              <a:t>ĐK: Bao </a:t>
            </a:r>
            <a:r>
              <a:rPr lang="en-US" altLang="vi-VN" sz="8800" b="1" dirty="0" err="1"/>
              <a:t>nhiêu</a:t>
            </a:r>
            <a:r>
              <a:rPr lang="en-US" altLang="vi-VN" sz="8800" b="1" dirty="0"/>
              <a:t> </a:t>
            </a:r>
            <a:r>
              <a:rPr lang="en-US" altLang="vi-VN" sz="8800" b="1" dirty="0" err="1"/>
              <a:t>là</a:t>
            </a:r>
            <a:r>
              <a:rPr lang="en-US" altLang="vi-VN" sz="8800" b="1" dirty="0"/>
              <a:t> </a:t>
            </a:r>
            <a:r>
              <a:rPr lang="en-US" altLang="vi-VN" sz="8800" b="1" dirty="0" err="1"/>
              <a:t>hồng</a:t>
            </a:r>
            <a:r>
              <a:rPr lang="en-US" altLang="vi-VN" sz="8800" b="1" dirty="0"/>
              <a:t> </a:t>
            </a:r>
            <a:r>
              <a:rPr lang="en-US" altLang="vi-VN" sz="8800" b="1" dirty="0" err="1"/>
              <a:t>ân</a:t>
            </a:r>
            <a:r>
              <a:rPr lang="en-US" altLang="vi-VN" sz="8800" b="1" dirty="0"/>
              <a:t> </a:t>
            </a:r>
            <a:r>
              <a:rPr lang="en-US" altLang="vi-VN" sz="8800" b="1" dirty="0" err="1"/>
              <a:t>Chúa</a:t>
            </a:r>
            <a:r>
              <a:rPr lang="en-US" altLang="vi-VN" sz="8800" b="1" dirty="0"/>
              <a:t> </a:t>
            </a:r>
            <a:r>
              <a:rPr lang="en-US" altLang="vi-VN" sz="8800" b="1" dirty="0" err="1"/>
              <a:t>đã</a:t>
            </a:r>
            <a:r>
              <a:rPr lang="en-US" altLang="vi-VN" sz="8800" b="1" dirty="0"/>
              <a:t> </a:t>
            </a:r>
            <a:r>
              <a:rPr lang="en-US" altLang="vi-VN" sz="8800" b="1" dirty="0" err="1"/>
              <a:t>tặng</a:t>
            </a:r>
            <a:r>
              <a:rPr lang="en-US" altLang="vi-VN" sz="8800" b="1" dirty="0"/>
              <a:t> ban </a:t>
            </a:r>
            <a:r>
              <a:rPr lang="en-US" altLang="vi-VN" sz="8800" b="1" dirty="0" err="1"/>
              <a:t>cho</a:t>
            </a:r>
            <a:r>
              <a:rPr lang="en-US" altLang="vi-VN" sz="8800" b="1" dirty="0"/>
              <a:t> con. Bao </a:t>
            </a:r>
            <a:r>
              <a:rPr lang="en-US" altLang="vi-VN" sz="8800" b="1" dirty="0" err="1"/>
              <a:t>nhiêu</a:t>
            </a:r>
            <a:r>
              <a:rPr lang="en-US" altLang="vi-VN" sz="8800" b="1" dirty="0"/>
              <a:t> </a:t>
            </a:r>
            <a:r>
              <a:rPr lang="en-US" altLang="vi-VN" sz="8800" b="1" dirty="0" err="1"/>
              <a:t>là</a:t>
            </a:r>
            <a:r>
              <a:rPr lang="en-US" altLang="vi-VN" sz="8800" b="1" dirty="0"/>
              <a:t> </a:t>
            </a:r>
            <a:r>
              <a:rPr lang="en-US" altLang="vi-VN" sz="8800" b="1" dirty="0" err="1"/>
              <a:t>hồng</a:t>
            </a:r>
            <a:r>
              <a:rPr lang="en-US" altLang="vi-VN" sz="8800" b="1" dirty="0"/>
              <a:t> </a:t>
            </a:r>
            <a:r>
              <a:rPr lang="en-US" altLang="vi-VN" sz="8800" b="1" dirty="0" err="1"/>
              <a:t>ân</a:t>
            </a:r>
            <a:r>
              <a:rPr lang="en-US" altLang="vi-VN" sz="8800" b="1" dirty="0"/>
              <a:t> </a:t>
            </a:r>
            <a:r>
              <a:rPr lang="en-US" altLang="vi-VN" sz="8800" b="1" dirty="0" err="1"/>
              <a:t>Chúa</a:t>
            </a:r>
            <a:r>
              <a:rPr lang="en-US" altLang="vi-VN" sz="8800" b="1" dirty="0"/>
              <a:t> </a:t>
            </a:r>
            <a:r>
              <a:rPr lang="en-US" altLang="vi-VN" sz="8800" b="1" dirty="0" err="1"/>
              <a:t>đã</a:t>
            </a:r>
            <a:r>
              <a:rPr lang="en-US" altLang="vi-VN" sz="8800" b="1" dirty="0"/>
              <a:t> </a:t>
            </a:r>
            <a:r>
              <a:rPr lang="en-US" altLang="vi-VN" sz="8800" b="1" dirty="0" err="1"/>
              <a:t>đổ</a:t>
            </a:r>
            <a:r>
              <a:rPr lang="en-US" altLang="vi-VN" sz="8800" b="1" dirty="0"/>
              <a:t> </a:t>
            </a:r>
            <a:r>
              <a:rPr lang="en-US" altLang="vi-VN" sz="8800" b="1" dirty="0" err="1"/>
              <a:t>xuống</a:t>
            </a:r>
            <a:r>
              <a:rPr lang="en-US" altLang="vi-VN" sz="8800" b="1" dirty="0"/>
              <a:t> </a:t>
            </a:r>
            <a:r>
              <a:rPr lang="en-US" altLang="vi-VN" sz="8800" b="1" dirty="0" err="1"/>
              <a:t>trên</a:t>
            </a:r>
            <a:r>
              <a:rPr lang="en-US" altLang="vi-VN" sz="8800" b="1" dirty="0"/>
              <a:t> con. Xin tri </a:t>
            </a:r>
            <a:r>
              <a:rPr lang="en-US" altLang="vi-VN" sz="8800" b="1" dirty="0" err="1"/>
              <a:t>ân</a:t>
            </a:r>
            <a:r>
              <a:rPr lang="en-US" altLang="vi-VN" sz="8800" b="1" dirty="0"/>
              <a:t> </a:t>
            </a:r>
            <a:r>
              <a:rPr lang="en-US" altLang="vi-VN" sz="8800" b="1" dirty="0" err="1"/>
              <a:t>tình</a:t>
            </a:r>
            <a:r>
              <a:rPr lang="en-US" altLang="vi-VN" sz="8800" b="1" dirty="0"/>
              <a:t> </a:t>
            </a:r>
            <a:r>
              <a:rPr lang="en-US" altLang="vi-VN" sz="8800" b="1" dirty="0" err="1"/>
              <a:t>Chúa</a:t>
            </a:r>
            <a:r>
              <a:rPr lang="en-US" altLang="vi-VN" sz="8800" b="1" dirty="0"/>
              <a:t> </a:t>
            </a:r>
            <a:r>
              <a:rPr lang="en-US" altLang="vi-VN" sz="8800" b="1" dirty="0" err="1"/>
              <a:t>cao</a:t>
            </a:r>
            <a:r>
              <a:rPr lang="en-US" altLang="vi-VN" sz="8800" b="1" dirty="0"/>
              <a:t> </a:t>
            </a:r>
            <a:r>
              <a:rPr lang="en-US" altLang="vi-VN" sz="8800" b="1" dirty="0" err="1"/>
              <a:t>vời</a:t>
            </a:r>
            <a:r>
              <a:rPr lang="en-US" altLang="vi-VN" sz="8800" b="1" dirty="0"/>
              <a:t> </a:t>
            </a:r>
            <a:r>
              <a:rPr lang="en-US" altLang="vi-VN" sz="8800" b="1" dirty="0" err="1"/>
              <a:t>xin</a:t>
            </a:r>
            <a:r>
              <a:rPr lang="en-US" altLang="vi-VN" sz="8800" b="1" dirty="0"/>
              <a:t> ca </a:t>
            </a:r>
            <a:r>
              <a:rPr lang="en-US" altLang="vi-VN" sz="8800" b="1" dirty="0" err="1"/>
              <a:t>khen</a:t>
            </a:r>
            <a:r>
              <a:rPr lang="en-US" altLang="vi-VN" sz="8800" b="1" dirty="0"/>
              <a:t> </a:t>
            </a:r>
            <a:r>
              <a:rPr lang="en-US" altLang="vi-VN" sz="8800" b="1" dirty="0" err="1"/>
              <a:t>tình</a:t>
            </a:r>
            <a:r>
              <a:rPr lang="en-US" altLang="vi-VN" sz="8800" b="1" dirty="0"/>
              <a:t> </a:t>
            </a:r>
            <a:r>
              <a:rPr lang="en-US" altLang="vi-VN" sz="8800" b="1" dirty="0" err="1"/>
              <a:t>Chúa</a:t>
            </a:r>
            <a:r>
              <a:rPr lang="en-US" altLang="vi-VN" sz="8800" b="1" dirty="0"/>
              <a:t> </a:t>
            </a:r>
            <a:r>
              <a:rPr lang="en-US" altLang="vi-VN" sz="8800" b="1" dirty="0" err="1"/>
              <a:t>muôn</a:t>
            </a:r>
            <a:r>
              <a:rPr lang="en-US" altLang="vi-VN" sz="8800" b="1" dirty="0"/>
              <a:t> </a:t>
            </a:r>
            <a:r>
              <a:rPr lang="en-US" altLang="vi-VN" sz="8800" b="1" dirty="0" err="1"/>
              <a:t>lời</a:t>
            </a:r>
            <a:r>
              <a:rPr lang="en-US" altLang="vi-VN" sz="8800" b="1" dirty="0"/>
              <a:t>. Con </a:t>
            </a:r>
            <a:r>
              <a:rPr lang="en-US" altLang="vi-VN" sz="8800" b="1" dirty="0" err="1"/>
              <a:t>nào</a:t>
            </a:r>
            <a:r>
              <a:rPr lang="en-US" altLang="vi-VN" sz="8800" b="1" dirty="0"/>
              <a:t> </a:t>
            </a:r>
            <a:r>
              <a:rPr lang="en-US" altLang="vi-VN" sz="8800" b="1" dirty="0" err="1"/>
              <a:t>biết</a:t>
            </a:r>
            <a:r>
              <a:rPr lang="en-US" altLang="vi-VN" sz="8800" b="1" dirty="0"/>
              <a:t> </a:t>
            </a:r>
            <a:r>
              <a:rPr lang="en-US" altLang="vi-VN" sz="8800" b="1" dirty="0" err="1"/>
              <a:t>lấy</a:t>
            </a:r>
            <a:r>
              <a:rPr lang="en-US" altLang="vi-VN" sz="8800" b="1" dirty="0"/>
              <a:t> chi </a:t>
            </a:r>
            <a:r>
              <a:rPr lang="en-US" altLang="vi-VN" sz="8800" b="1" dirty="0" err="1"/>
              <a:t>đáp</a:t>
            </a:r>
            <a:r>
              <a:rPr lang="en-US" altLang="vi-VN" sz="8800" b="1" dirty="0"/>
              <a:t> </a:t>
            </a:r>
            <a:r>
              <a:rPr lang="en-US" altLang="vi-VN" sz="8800" b="1" dirty="0" err="1"/>
              <a:t>lại</a:t>
            </a:r>
            <a:r>
              <a:rPr lang="en-US" altLang="vi-VN" sz="8800" b="1" dirty="0"/>
              <a:t> </a:t>
            </a:r>
            <a:r>
              <a:rPr lang="en-US" altLang="vi-VN" sz="8800" b="1" dirty="0" err="1"/>
              <a:t>chỉ</a:t>
            </a:r>
            <a:r>
              <a:rPr lang="en-US" altLang="vi-VN" sz="8800" b="1" dirty="0"/>
              <a:t> </a:t>
            </a:r>
            <a:r>
              <a:rPr lang="en-US" altLang="vi-VN" sz="8800" b="1" dirty="0" err="1"/>
              <a:t>xin</a:t>
            </a:r>
            <a:r>
              <a:rPr lang="en-US" altLang="vi-VN" sz="8800" b="1" dirty="0"/>
              <a:t> </a:t>
            </a:r>
            <a:r>
              <a:rPr lang="en-US" altLang="vi-VN" sz="8800" b="1" dirty="0" err="1"/>
              <a:t>được</a:t>
            </a:r>
            <a:r>
              <a:rPr lang="en-US" altLang="vi-VN" sz="8800" b="1" dirty="0"/>
              <a:t> </a:t>
            </a:r>
            <a:r>
              <a:rPr lang="en-US" altLang="vi-VN" sz="8800" b="1" dirty="0" err="1"/>
              <a:t>mến</a:t>
            </a:r>
            <a:r>
              <a:rPr lang="en-US" altLang="vi-VN" sz="8800" b="1" dirty="0"/>
              <a:t> </a:t>
            </a:r>
            <a:r>
              <a:rPr lang="en-US" altLang="vi-VN" sz="8800" b="1" dirty="0" err="1"/>
              <a:t>yêu</a:t>
            </a:r>
            <a:r>
              <a:rPr lang="en-US" altLang="vi-VN" sz="8800" b="1" dirty="0"/>
              <a:t> </a:t>
            </a:r>
            <a:r>
              <a:rPr lang="en-US" altLang="vi-VN" sz="8800" b="1" dirty="0" err="1"/>
              <a:t>Ngài</a:t>
            </a:r>
            <a:r>
              <a:rPr lang="en-US" altLang="vi-VN" sz="8800" b="1" dirty="0"/>
              <a:t>.</a:t>
            </a:r>
          </a:p>
          <a:p>
            <a:pPr marL="0" indent="0" algn="just" eaLnBrk="1" hangingPunct="1">
              <a:buNone/>
            </a:pPr>
            <a:endParaRPr lang="en-US" altLang="vi-VN" sz="8800" b="1" dirty="0"/>
          </a:p>
        </p:txBody>
      </p:sp>
    </p:spTree>
    <p:extLst>
      <p:ext uri="{BB962C8B-B14F-4D97-AF65-F5344CB8AC3E}">
        <p14:creationId xmlns:p14="http://schemas.microsoft.com/office/powerpoint/2010/main" val="3409736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1"/>
          <p:cNvSpPr>
            <a:spLocks noGrp="1"/>
          </p:cNvSpPr>
          <p:nvPr>
            <p:ph idx="1"/>
          </p:nvPr>
        </p:nvSpPr>
        <p:spPr>
          <a:xfrm>
            <a:off x="599281" y="523082"/>
            <a:ext cx="18000663" cy="10319773"/>
          </a:xfrm>
        </p:spPr>
        <p:txBody>
          <a:bodyPr>
            <a:normAutofit/>
          </a:bodyPr>
          <a:lstStyle/>
          <a:p>
            <a:pPr marL="0" indent="0" algn="just" eaLnBrk="1" hangingPunct="1">
              <a:buNone/>
            </a:pPr>
            <a:r>
              <a:rPr lang="en-US" altLang="vi-VN" sz="9000" b="1" dirty="0"/>
              <a:t>3. Con </a:t>
            </a:r>
            <a:r>
              <a:rPr lang="en-US" altLang="vi-VN" sz="9000" b="1" dirty="0" err="1"/>
              <a:t>xin</a:t>
            </a:r>
            <a:r>
              <a:rPr lang="en-US" altLang="vi-VN" sz="9000" b="1" dirty="0"/>
              <a:t> </a:t>
            </a:r>
            <a:r>
              <a:rPr lang="en-US" altLang="vi-VN" sz="9000" b="1" dirty="0" err="1"/>
              <a:t>Ngài</a:t>
            </a:r>
            <a:r>
              <a:rPr lang="en-US" altLang="vi-VN" sz="9000" b="1" dirty="0"/>
              <a:t> </a:t>
            </a:r>
            <a:r>
              <a:rPr lang="en-US" altLang="vi-VN" sz="9000" b="1" dirty="0" err="1"/>
              <a:t>nắng</a:t>
            </a:r>
            <a:r>
              <a:rPr lang="en-US" altLang="vi-VN" sz="9000" b="1" dirty="0"/>
              <a:t> </a:t>
            </a:r>
            <a:r>
              <a:rPr lang="en-US" altLang="vi-VN" sz="9000" b="1" dirty="0" err="1"/>
              <a:t>hồng</a:t>
            </a:r>
            <a:r>
              <a:rPr lang="en-US" altLang="vi-VN" sz="9000" b="1" dirty="0"/>
              <a:t> </a:t>
            </a:r>
            <a:r>
              <a:rPr lang="en-US" altLang="vi-VN" sz="9000" b="1" dirty="0" err="1"/>
              <a:t>một</a:t>
            </a:r>
            <a:r>
              <a:rPr lang="en-US" altLang="vi-VN" sz="9000" b="1" dirty="0"/>
              <a:t> </a:t>
            </a:r>
            <a:r>
              <a:rPr lang="en-US" altLang="vi-VN" sz="9000" b="1" dirty="0" err="1"/>
              <a:t>sớm</a:t>
            </a:r>
            <a:r>
              <a:rPr lang="en-US" altLang="vi-VN" sz="9000" b="1" dirty="0"/>
              <a:t> </a:t>
            </a:r>
            <a:r>
              <a:rPr lang="en-US" altLang="vi-VN" sz="9000" b="1" dirty="0" err="1"/>
              <a:t>mùa</a:t>
            </a:r>
            <a:r>
              <a:rPr lang="en-US" altLang="vi-VN" sz="9000" b="1" dirty="0"/>
              <a:t> </a:t>
            </a:r>
            <a:r>
              <a:rPr lang="en-US" altLang="vi-VN" sz="9000" b="1" dirty="0" err="1"/>
              <a:t>Xuân</a:t>
            </a:r>
            <a:r>
              <a:rPr lang="en-US" altLang="vi-VN" sz="9000" b="1" dirty="0"/>
              <a:t>. </a:t>
            </a:r>
            <a:r>
              <a:rPr lang="en-US" altLang="vi-VN" sz="9000" b="1" dirty="0" err="1"/>
              <a:t>Ngài</a:t>
            </a:r>
            <a:r>
              <a:rPr lang="en-US" altLang="vi-VN" sz="9000" b="1" dirty="0"/>
              <a:t> </a:t>
            </a:r>
            <a:r>
              <a:rPr lang="en-US" altLang="vi-VN" sz="9000" b="1" dirty="0" err="1"/>
              <a:t>cho</a:t>
            </a:r>
            <a:r>
              <a:rPr lang="en-US" altLang="vi-VN" sz="9000" b="1" dirty="0"/>
              <a:t> con </a:t>
            </a:r>
            <a:r>
              <a:rPr lang="en-US" altLang="vi-VN" sz="9000" b="1" dirty="0" err="1"/>
              <a:t>tháng</a:t>
            </a:r>
            <a:r>
              <a:rPr lang="en-US" altLang="vi-VN" sz="9000" b="1" dirty="0"/>
              <a:t> </a:t>
            </a:r>
            <a:r>
              <a:rPr lang="en-US" altLang="vi-VN" sz="9000" b="1" dirty="0" err="1"/>
              <a:t>ngày</a:t>
            </a:r>
            <a:r>
              <a:rPr lang="en-US" altLang="vi-VN" sz="9000" b="1" dirty="0"/>
              <a:t> </a:t>
            </a:r>
            <a:r>
              <a:rPr lang="en-US" altLang="vi-VN" sz="9000" b="1" dirty="0" err="1"/>
              <a:t>ánh</a:t>
            </a:r>
            <a:r>
              <a:rPr lang="en-US" altLang="vi-VN" sz="9000" b="1" dirty="0"/>
              <a:t> </a:t>
            </a:r>
            <a:r>
              <a:rPr lang="en-US" altLang="vi-VN" sz="9000" b="1" dirty="0" err="1"/>
              <a:t>sáng</a:t>
            </a:r>
            <a:r>
              <a:rPr lang="en-US" altLang="vi-VN" sz="9000" b="1" dirty="0"/>
              <a:t> </a:t>
            </a:r>
            <a:r>
              <a:rPr lang="en-US" altLang="vi-VN" sz="9000" b="1" dirty="0" err="1"/>
              <a:t>Thiên</a:t>
            </a:r>
            <a:r>
              <a:rPr lang="en-US" altLang="vi-VN" sz="9000" b="1" dirty="0"/>
              <a:t> </a:t>
            </a:r>
            <a:r>
              <a:rPr lang="en-US" altLang="vi-VN" sz="9000" b="1" dirty="0" err="1"/>
              <a:t>ân</a:t>
            </a:r>
            <a:r>
              <a:rPr lang="en-US" altLang="vi-VN" sz="9000" b="1" dirty="0"/>
              <a:t>. Con </a:t>
            </a:r>
            <a:r>
              <a:rPr lang="en-US" altLang="vi-VN" sz="9000" b="1" dirty="0" err="1"/>
              <a:t>xin</a:t>
            </a:r>
            <a:r>
              <a:rPr lang="en-US" altLang="vi-VN" sz="9000" b="1" dirty="0"/>
              <a:t> </a:t>
            </a:r>
            <a:r>
              <a:rPr lang="en-US" altLang="vi-VN" sz="9000" b="1" dirty="0" err="1"/>
              <a:t>Ngài</a:t>
            </a:r>
            <a:r>
              <a:rPr lang="en-US" altLang="vi-VN" sz="9000" b="1" dirty="0"/>
              <a:t> </a:t>
            </a:r>
            <a:r>
              <a:rPr lang="en-US" altLang="vi-VN" sz="9000" b="1" dirty="0" err="1"/>
              <a:t>màu</a:t>
            </a:r>
            <a:r>
              <a:rPr lang="en-US" altLang="vi-VN" sz="9000" b="1" dirty="0"/>
              <a:t> </a:t>
            </a:r>
            <a:r>
              <a:rPr lang="en-US" altLang="vi-VN" sz="9000" b="1" dirty="0" err="1"/>
              <a:t>lá</a:t>
            </a:r>
            <a:r>
              <a:rPr lang="en-US" altLang="vi-VN" sz="9000" b="1" dirty="0"/>
              <a:t> </a:t>
            </a:r>
            <a:r>
              <a:rPr lang="en-US" altLang="vi-VN" sz="9000" b="1" dirty="0" err="1"/>
              <a:t>màu</a:t>
            </a:r>
            <a:r>
              <a:rPr lang="en-US" altLang="vi-VN" sz="9000" b="1" dirty="0"/>
              <a:t> </a:t>
            </a:r>
            <a:r>
              <a:rPr lang="en-US" altLang="vi-VN" sz="9000" b="1" dirty="0" err="1"/>
              <a:t>hoa</a:t>
            </a:r>
            <a:r>
              <a:rPr lang="en-US" altLang="vi-VN" sz="9000" b="1" dirty="0"/>
              <a:t>, con </a:t>
            </a:r>
            <a:r>
              <a:rPr lang="en-US" altLang="vi-VN" sz="9000" b="1" dirty="0" err="1"/>
              <a:t>xin</a:t>
            </a:r>
            <a:r>
              <a:rPr lang="en-US" altLang="vi-VN" sz="9000" b="1" dirty="0"/>
              <a:t> </a:t>
            </a:r>
            <a:r>
              <a:rPr lang="en-US" altLang="vi-VN" sz="9000" b="1" dirty="0" err="1"/>
              <a:t>Ngài</a:t>
            </a:r>
            <a:r>
              <a:rPr lang="en-US" altLang="vi-VN" sz="9000" b="1" dirty="0"/>
              <a:t> </a:t>
            </a:r>
            <a:r>
              <a:rPr lang="en-US" altLang="vi-VN" sz="9000" b="1" dirty="0" err="1"/>
              <a:t>làm</a:t>
            </a:r>
            <a:r>
              <a:rPr lang="en-US" altLang="vi-VN" sz="9000" b="1" dirty="0"/>
              <a:t> </a:t>
            </a:r>
            <a:r>
              <a:rPr lang="en-US" altLang="vi-VN" sz="9000" b="1" dirty="0" err="1"/>
              <a:t>gió</a:t>
            </a:r>
            <a:r>
              <a:rPr lang="en-US" altLang="vi-VN" sz="9000" b="1" dirty="0"/>
              <a:t> </a:t>
            </a:r>
            <a:r>
              <a:rPr lang="en-US" altLang="vi-VN" sz="9000" b="1" dirty="0" err="1"/>
              <a:t>thoảng</a:t>
            </a:r>
            <a:r>
              <a:rPr lang="en-US" altLang="vi-VN" sz="9000" b="1" dirty="0"/>
              <a:t> qua. </a:t>
            </a:r>
            <a:r>
              <a:rPr lang="en-US" altLang="vi-VN" sz="9000" b="1" dirty="0" err="1"/>
              <a:t>Ngài</a:t>
            </a:r>
            <a:r>
              <a:rPr lang="en-US" altLang="vi-VN" sz="9000" b="1" dirty="0"/>
              <a:t> </a:t>
            </a:r>
            <a:r>
              <a:rPr lang="en-US" altLang="vi-VN" sz="9000" b="1" dirty="0" err="1"/>
              <a:t>cho</a:t>
            </a:r>
            <a:r>
              <a:rPr lang="en-US" altLang="vi-VN" sz="9000" b="1" dirty="0"/>
              <a:t> con </a:t>
            </a:r>
            <a:r>
              <a:rPr lang="en-US" altLang="vi-VN" sz="9000" b="1" dirty="0" err="1"/>
              <a:t>thắm</a:t>
            </a:r>
            <a:r>
              <a:rPr lang="en-US" altLang="vi-VN" sz="9000" b="1" dirty="0"/>
              <a:t> </a:t>
            </a:r>
            <a:r>
              <a:rPr lang="en-US" altLang="vi-VN" sz="9000" b="1" dirty="0" err="1"/>
              <a:t>nhuộm</a:t>
            </a:r>
            <a:r>
              <a:rPr lang="en-US" altLang="vi-VN" sz="9000" b="1" dirty="0"/>
              <a:t> </a:t>
            </a:r>
            <a:r>
              <a:rPr lang="en-US" altLang="vi-VN" sz="9000" b="1" dirty="0" err="1"/>
              <a:t>hồng</a:t>
            </a:r>
            <a:r>
              <a:rPr lang="en-US" altLang="vi-VN" sz="9000" b="1" dirty="0"/>
              <a:t>, </a:t>
            </a:r>
            <a:r>
              <a:rPr lang="en-US" altLang="vi-VN" sz="9000" b="1" dirty="0" err="1"/>
              <a:t>cho</a:t>
            </a:r>
            <a:r>
              <a:rPr lang="en-US" altLang="vi-VN" sz="9000" b="1" dirty="0"/>
              <a:t> </a:t>
            </a:r>
            <a:r>
              <a:rPr lang="en-US" altLang="vi-VN" sz="9000" b="1" dirty="0" err="1"/>
              <a:t>Xuân</a:t>
            </a:r>
            <a:r>
              <a:rPr lang="en-US" altLang="vi-VN" sz="9000" b="1" dirty="0"/>
              <a:t> </a:t>
            </a:r>
            <a:r>
              <a:rPr lang="en-US" altLang="vi-VN" sz="9000" b="1" dirty="0" err="1"/>
              <a:t>ngập</a:t>
            </a:r>
            <a:r>
              <a:rPr lang="en-US" altLang="vi-VN" sz="9000" b="1" dirty="0"/>
              <a:t> </a:t>
            </a:r>
            <a:r>
              <a:rPr lang="en-US" altLang="vi-VN" sz="9000" b="1" dirty="0" err="1"/>
              <a:t>cõi</a:t>
            </a:r>
            <a:r>
              <a:rPr lang="en-US" altLang="vi-VN" sz="9000" b="1" dirty="0"/>
              <a:t> </a:t>
            </a:r>
            <a:r>
              <a:rPr lang="en-US" altLang="vi-VN" sz="9000" b="1" dirty="0" err="1"/>
              <a:t>lòng</a:t>
            </a:r>
            <a:r>
              <a:rPr lang="en-US" altLang="vi-VN" sz="9000" b="1" dirty="0"/>
              <a:t>.</a:t>
            </a:r>
          </a:p>
        </p:txBody>
      </p:sp>
      <p:sp>
        <p:nvSpPr>
          <p:cNvPr id="3" name="Title 1"/>
          <p:cNvSpPr txBox="1">
            <a:spLocks/>
          </p:cNvSpPr>
          <p:nvPr/>
        </p:nvSpPr>
        <p:spPr>
          <a:xfrm>
            <a:off x="1499315" y="17777"/>
            <a:ext cx="16200596" cy="581505"/>
          </a:xfrm>
          <a:prstGeom prst="rect">
            <a:avLst/>
          </a:prstGeom>
          <a:ln/>
        </p:spPr>
        <p:txBody>
          <a:bodyPr/>
          <a:lst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a:lstStyle>
          <a:p>
            <a:pPr eaLnBrk="1" hangingPunct="1"/>
            <a:r>
              <a:rPr lang="en-US" altLang="vi-VN" sz="3000" b="1" kern="0" dirty="0"/>
              <a:t>BAO NHIÊU HỒNG ÂN</a:t>
            </a:r>
          </a:p>
        </p:txBody>
      </p:sp>
    </p:spTree>
    <p:extLst>
      <p:ext uri="{BB962C8B-B14F-4D97-AF65-F5344CB8AC3E}">
        <p14:creationId xmlns:p14="http://schemas.microsoft.com/office/powerpoint/2010/main" val="1448508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1499315" y="-619919"/>
            <a:ext cx="16200596" cy="1800705"/>
          </a:xfrm>
          <a:ln/>
        </p:spPr>
        <p:txBody>
          <a:bodyPr/>
          <a:lstStyle/>
          <a:p>
            <a:pPr eaLnBrk="1" hangingPunct="1"/>
            <a:r>
              <a:rPr lang="en-US" altLang="vi-VN" sz="3000" b="1" dirty="0"/>
              <a:t>BAO NHIÊU HỒNG ÂN</a:t>
            </a:r>
          </a:p>
        </p:txBody>
      </p:sp>
      <p:sp>
        <p:nvSpPr>
          <p:cNvPr id="2051" name="Content Placeholder 2"/>
          <p:cNvSpPr>
            <a:spLocks noGrp="1"/>
          </p:cNvSpPr>
          <p:nvPr>
            <p:ph idx="1"/>
          </p:nvPr>
        </p:nvSpPr>
        <p:spPr>
          <a:xfrm>
            <a:off x="599281" y="711361"/>
            <a:ext cx="18000663" cy="7126920"/>
          </a:xfrm>
          <a:ln/>
        </p:spPr>
        <p:txBody>
          <a:bodyPr/>
          <a:lstStyle/>
          <a:p>
            <a:pPr marL="0" indent="0" algn="just" eaLnBrk="1" hangingPunct="1">
              <a:buNone/>
            </a:pPr>
            <a:r>
              <a:rPr lang="en-US" altLang="vi-VN" sz="8800" b="1" dirty="0"/>
              <a:t>ĐK: Bao </a:t>
            </a:r>
            <a:r>
              <a:rPr lang="en-US" altLang="vi-VN" sz="8800" b="1" dirty="0" err="1"/>
              <a:t>nhiêu</a:t>
            </a:r>
            <a:r>
              <a:rPr lang="en-US" altLang="vi-VN" sz="8800" b="1" dirty="0"/>
              <a:t> </a:t>
            </a:r>
            <a:r>
              <a:rPr lang="en-US" altLang="vi-VN" sz="8800" b="1" dirty="0" err="1"/>
              <a:t>là</a:t>
            </a:r>
            <a:r>
              <a:rPr lang="en-US" altLang="vi-VN" sz="8800" b="1" dirty="0"/>
              <a:t> </a:t>
            </a:r>
            <a:r>
              <a:rPr lang="en-US" altLang="vi-VN" sz="8800" b="1" dirty="0" err="1"/>
              <a:t>hồng</a:t>
            </a:r>
            <a:r>
              <a:rPr lang="en-US" altLang="vi-VN" sz="8800" b="1" dirty="0"/>
              <a:t> </a:t>
            </a:r>
            <a:r>
              <a:rPr lang="en-US" altLang="vi-VN" sz="8800" b="1" dirty="0" err="1"/>
              <a:t>ân</a:t>
            </a:r>
            <a:r>
              <a:rPr lang="en-US" altLang="vi-VN" sz="8800" b="1" dirty="0"/>
              <a:t> </a:t>
            </a:r>
            <a:r>
              <a:rPr lang="en-US" altLang="vi-VN" sz="8800" b="1" dirty="0" err="1"/>
              <a:t>Chúa</a:t>
            </a:r>
            <a:r>
              <a:rPr lang="en-US" altLang="vi-VN" sz="8800" b="1" dirty="0"/>
              <a:t> </a:t>
            </a:r>
            <a:r>
              <a:rPr lang="en-US" altLang="vi-VN" sz="8800" b="1" dirty="0" err="1"/>
              <a:t>đã</a:t>
            </a:r>
            <a:r>
              <a:rPr lang="en-US" altLang="vi-VN" sz="8800" b="1" dirty="0"/>
              <a:t> </a:t>
            </a:r>
            <a:r>
              <a:rPr lang="en-US" altLang="vi-VN" sz="8800" b="1" dirty="0" err="1"/>
              <a:t>tặng</a:t>
            </a:r>
            <a:r>
              <a:rPr lang="en-US" altLang="vi-VN" sz="8800" b="1" dirty="0"/>
              <a:t> ban </a:t>
            </a:r>
            <a:r>
              <a:rPr lang="en-US" altLang="vi-VN" sz="8800" b="1" dirty="0" err="1"/>
              <a:t>cho</a:t>
            </a:r>
            <a:r>
              <a:rPr lang="en-US" altLang="vi-VN" sz="8800" b="1" dirty="0"/>
              <a:t> con. Bao </a:t>
            </a:r>
            <a:r>
              <a:rPr lang="en-US" altLang="vi-VN" sz="8800" b="1" dirty="0" err="1"/>
              <a:t>nhiêu</a:t>
            </a:r>
            <a:r>
              <a:rPr lang="en-US" altLang="vi-VN" sz="8800" b="1" dirty="0"/>
              <a:t> </a:t>
            </a:r>
            <a:r>
              <a:rPr lang="en-US" altLang="vi-VN" sz="8800" b="1" dirty="0" err="1"/>
              <a:t>là</a:t>
            </a:r>
            <a:r>
              <a:rPr lang="en-US" altLang="vi-VN" sz="8800" b="1" dirty="0"/>
              <a:t> </a:t>
            </a:r>
            <a:r>
              <a:rPr lang="en-US" altLang="vi-VN" sz="8800" b="1" dirty="0" err="1"/>
              <a:t>hồng</a:t>
            </a:r>
            <a:r>
              <a:rPr lang="en-US" altLang="vi-VN" sz="8800" b="1" dirty="0"/>
              <a:t> </a:t>
            </a:r>
            <a:r>
              <a:rPr lang="en-US" altLang="vi-VN" sz="8800" b="1" dirty="0" err="1"/>
              <a:t>ân</a:t>
            </a:r>
            <a:r>
              <a:rPr lang="en-US" altLang="vi-VN" sz="8800" b="1" dirty="0"/>
              <a:t> </a:t>
            </a:r>
            <a:r>
              <a:rPr lang="en-US" altLang="vi-VN" sz="8800" b="1" dirty="0" err="1"/>
              <a:t>Chúa</a:t>
            </a:r>
            <a:r>
              <a:rPr lang="en-US" altLang="vi-VN" sz="8800" b="1" dirty="0"/>
              <a:t> </a:t>
            </a:r>
            <a:r>
              <a:rPr lang="en-US" altLang="vi-VN" sz="8800" b="1" dirty="0" err="1"/>
              <a:t>đã</a:t>
            </a:r>
            <a:r>
              <a:rPr lang="en-US" altLang="vi-VN" sz="8800" b="1" dirty="0"/>
              <a:t> </a:t>
            </a:r>
            <a:r>
              <a:rPr lang="en-US" altLang="vi-VN" sz="8800" b="1" dirty="0" err="1"/>
              <a:t>đổ</a:t>
            </a:r>
            <a:r>
              <a:rPr lang="en-US" altLang="vi-VN" sz="8800" b="1" dirty="0"/>
              <a:t> </a:t>
            </a:r>
            <a:r>
              <a:rPr lang="en-US" altLang="vi-VN" sz="8800" b="1" dirty="0" err="1"/>
              <a:t>xuống</a:t>
            </a:r>
            <a:r>
              <a:rPr lang="en-US" altLang="vi-VN" sz="8800" b="1" dirty="0"/>
              <a:t> </a:t>
            </a:r>
            <a:r>
              <a:rPr lang="en-US" altLang="vi-VN" sz="8800" b="1" dirty="0" err="1"/>
              <a:t>trên</a:t>
            </a:r>
            <a:r>
              <a:rPr lang="en-US" altLang="vi-VN" sz="8800" b="1" dirty="0"/>
              <a:t> con. Xin tri </a:t>
            </a:r>
            <a:r>
              <a:rPr lang="en-US" altLang="vi-VN" sz="8800" b="1" dirty="0" err="1"/>
              <a:t>ân</a:t>
            </a:r>
            <a:r>
              <a:rPr lang="en-US" altLang="vi-VN" sz="8800" b="1" dirty="0"/>
              <a:t> </a:t>
            </a:r>
            <a:r>
              <a:rPr lang="en-US" altLang="vi-VN" sz="8800" b="1" dirty="0" err="1"/>
              <a:t>tình</a:t>
            </a:r>
            <a:r>
              <a:rPr lang="en-US" altLang="vi-VN" sz="8800" b="1" dirty="0"/>
              <a:t> </a:t>
            </a:r>
            <a:r>
              <a:rPr lang="en-US" altLang="vi-VN" sz="8800" b="1" dirty="0" err="1"/>
              <a:t>Chúa</a:t>
            </a:r>
            <a:r>
              <a:rPr lang="en-US" altLang="vi-VN" sz="8800" b="1" dirty="0"/>
              <a:t> </a:t>
            </a:r>
            <a:r>
              <a:rPr lang="en-US" altLang="vi-VN" sz="8800" b="1" dirty="0" err="1"/>
              <a:t>cao</a:t>
            </a:r>
            <a:r>
              <a:rPr lang="en-US" altLang="vi-VN" sz="8800" b="1" dirty="0"/>
              <a:t> </a:t>
            </a:r>
            <a:r>
              <a:rPr lang="en-US" altLang="vi-VN" sz="8800" b="1" dirty="0" err="1"/>
              <a:t>vời</a:t>
            </a:r>
            <a:r>
              <a:rPr lang="en-US" altLang="vi-VN" sz="8800" b="1" dirty="0"/>
              <a:t> </a:t>
            </a:r>
            <a:r>
              <a:rPr lang="en-US" altLang="vi-VN" sz="8800" b="1" dirty="0" err="1"/>
              <a:t>xin</a:t>
            </a:r>
            <a:r>
              <a:rPr lang="en-US" altLang="vi-VN" sz="8800" b="1" dirty="0"/>
              <a:t> ca </a:t>
            </a:r>
            <a:r>
              <a:rPr lang="en-US" altLang="vi-VN" sz="8800" b="1" dirty="0" err="1"/>
              <a:t>khen</a:t>
            </a:r>
            <a:r>
              <a:rPr lang="en-US" altLang="vi-VN" sz="8800" b="1" dirty="0"/>
              <a:t> </a:t>
            </a:r>
            <a:r>
              <a:rPr lang="en-US" altLang="vi-VN" sz="8800" b="1" dirty="0" err="1"/>
              <a:t>tình</a:t>
            </a:r>
            <a:r>
              <a:rPr lang="en-US" altLang="vi-VN" sz="8800" b="1" dirty="0"/>
              <a:t> </a:t>
            </a:r>
            <a:r>
              <a:rPr lang="en-US" altLang="vi-VN" sz="8800" b="1" dirty="0" err="1"/>
              <a:t>Chúa</a:t>
            </a:r>
            <a:r>
              <a:rPr lang="en-US" altLang="vi-VN" sz="8800" b="1" dirty="0"/>
              <a:t> </a:t>
            </a:r>
            <a:r>
              <a:rPr lang="en-US" altLang="vi-VN" sz="8800" b="1" dirty="0" err="1"/>
              <a:t>muôn</a:t>
            </a:r>
            <a:r>
              <a:rPr lang="en-US" altLang="vi-VN" sz="8800" b="1" dirty="0"/>
              <a:t> </a:t>
            </a:r>
            <a:r>
              <a:rPr lang="en-US" altLang="vi-VN" sz="8800" b="1" dirty="0" err="1"/>
              <a:t>lời</a:t>
            </a:r>
            <a:r>
              <a:rPr lang="en-US" altLang="vi-VN" sz="8800" b="1" dirty="0"/>
              <a:t>. Con </a:t>
            </a:r>
            <a:r>
              <a:rPr lang="en-US" altLang="vi-VN" sz="8800" b="1" dirty="0" err="1"/>
              <a:t>nào</a:t>
            </a:r>
            <a:r>
              <a:rPr lang="en-US" altLang="vi-VN" sz="8800" b="1" dirty="0"/>
              <a:t> </a:t>
            </a:r>
            <a:r>
              <a:rPr lang="en-US" altLang="vi-VN" sz="8800" b="1" dirty="0" err="1"/>
              <a:t>biết</a:t>
            </a:r>
            <a:r>
              <a:rPr lang="en-US" altLang="vi-VN" sz="8800" b="1" dirty="0"/>
              <a:t> </a:t>
            </a:r>
            <a:r>
              <a:rPr lang="en-US" altLang="vi-VN" sz="8800" b="1" dirty="0" err="1"/>
              <a:t>lấy</a:t>
            </a:r>
            <a:r>
              <a:rPr lang="en-US" altLang="vi-VN" sz="8800" b="1" dirty="0"/>
              <a:t> chi </a:t>
            </a:r>
            <a:r>
              <a:rPr lang="en-US" altLang="vi-VN" sz="8800" b="1" dirty="0" err="1"/>
              <a:t>đáp</a:t>
            </a:r>
            <a:r>
              <a:rPr lang="en-US" altLang="vi-VN" sz="8800" b="1" dirty="0"/>
              <a:t> </a:t>
            </a:r>
            <a:r>
              <a:rPr lang="en-US" altLang="vi-VN" sz="8800" b="1" dirty="0" err="1"/>
              <a:t>lại</a:t>
            </a:r>
            <a:r>
              <a:rPr lang="en-US" altLang="vi-VN" sz="8800" b="1" dirty="0"/>
              <a:t> </a:t>
            </a:r>
            <a:r>
              <a:rPr lang="en-US" altLang="vi-VN" sz="8800" b="1" dirty="0" err="1"/>
              <a:t>chỉ</a:t>
            </a:r>
            <a:r>
              <a:rPr lang="en-US" altLang="vi-VN" sz="8800" b="1" dirty="0"/>
              <a:t> </a:t>
            </a:r>
            <a:r>
              <a:rPr lang="en-US" altLang="vi-VN" sz="8800" b="1" dirty="0" err="1"/>
              <a:t>xin</a:t>
            </a:r>
            <a:r>
              <a:rPr lang="en-US" altLang="vi-VN" sz="8800" b="1" dirty="0"/>
              <a:t> </a:t>
            </a:r>
            <a:r>
              <a:rPr lang="en-US" altLang="vi-VN" sz="8800" b="1" dirty="0" err="1"/>
              <a:t>được</a:t>
            </a:r>
            <a:r>
              <a:rPr lang="en-US" altLang="vi-VN" sz="8800" b="1" dirty="0"/>
              <a:t> </a:t>
            </a:r>
            <a:r>
              <a:rPr lang="en-US" altLang="vi-VN" sz="8800" b="1" dirty="0" err="1"/>
              <a:t>mến</a:t>
            </a:r>
            <a:r>
              <a:rPr lang="en-US" altLang="vi-VN" sz="8800" b="1" dirty="0"/>
              <a:t> </a:t>
            </a:r>
            <a:r>
              <a:rPr lang="en-US" altLang="vi-VN" sz="8800" b="1" dirty="0" err="1"/>
              <a:t>yêu</a:t>
            </a:r>
            <a:r>
              <a:rPr lang="en-US" altLang="vi-VN" sz="8800" b="1" dirty="0"/>
              <a:t> </a:t>
            </a:r>
            <a:r>
              <a:rPr lang="en-US" altLang="vi-VN" sz="8800" b="1" dirty="0" err="1"/>
              <a:t>Ngài</a:t>
            </a:r>
            <a:r>
              <a:rPr lang="en-US" altLang="vi-VN" sz="8800" b="1" dirty="0"/>
              <a:t>.</a:t>
            </a:r>
          </a:p>
          <a:p>
            <a:pPr marL="0" indent="0" algn="just" eaLnBrk="1" hangingPunct="1">
              <a:buNone/>
            </a:pPr>
            <a:endParaRPr lang="en-US" altLang="vi-VN" sz="8800" b="1" dirty="0"/>
          </a:p>
        </p:txBody>
      </p:sp>
    </p:spTree>
    <p:extLst>
      <p:ext uri="{BB962C8B-B14F-4D97-AF65-F5344CB8AC3E}">
        <p14:creationId xmlns:p14="http://schemas.microsoft.com/office/powerpoint/2010/main" val="2369372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1"/>
          <p:cNvSpPr>
            <a:spLocks noGrp="1"/>
          </p:cNvSpPr>
          <p:nvPr>
            <p:ph idx="1"/>
          </p:nvPr>
        </p:nvSpPr>
        <p:spPr>
          <a:xfrm>
            <a:off x="599281" y="566509"/>
            <a:ext cx="18000663" cy="10319773"/>
          </a:xfrm>
        </p:spPr>
        <p:txBody>
          <a:bodyPr>
            <a:noAutofit/>
          </a:bodyPr>
          <a:lstStyle/>
          <a:p>
            <a:pPr marL="0" indent="0" algn="just" eaLnBrk="1" hangingPunct="1">
              <a:buNone/>
            </a:pPr>
            <a:r>
              <a:rPr lang="en-US" altLang="vi-VN" sz="9000" b="1" dirty="0"/>
              <a:t>4. Con </a:t>
            </a:r>
            <a:r>
              <a:rPr lang="en-US" altLang="vi-VN" sz="9000" b="1" dirty="0" err="1"/>
              <a:t>xin</a:t>
            </a:r>
            <a:r>
              <a:rPr lang="en-US" altLang="vi-VN" sz="9000" b="1" dirty="0"/>
              <a:t> </a:t>
            </a:r>
            <a:r>
              <a:rPr lang="en-US" altLang="vi-VN" sz="9000" b="1" dirty="0" err="1"/>
              <a:t>Ngài</a:t>
            </a:r>
            <a:r>
              <a:rPr lang="en-US" altLang="vi-VN" sz="9000" b="1" dirty="0"/>
              <a:t> </a:t>
            </a:r>
            <a:r>
              <a:rPr lang="en-US" altLang="vi-VN" sz="9000" b="1" dirty="0" err="1"/>
              <a:t>dắt</a:t>
            </a:r>
            <a:r>
              <a:rPr lang="en-US" altLang="vi-VN" sz="9000" b="1" dirty="0"/>
              <a:t> </a:t>
            </a:r>
            <a:r>
              <a:rPr lang="en-US" altLang="vi-VN" sz="9000" b="1" dirty="0" err="1"/>
              <a:t>dìu</a:t>
            </a:r>
            <a:r>
              <a:rPr lang="en-US" altLang="vi-VN" sz="9000" b="1" dirty="0"/>
              <a:t> </a:t>
            </a:r>
            <a:r>
              <a:rPr lang="en-US" altLang="vi-VN" sz="9000" b="1" dirty="0" err="1"/>
              <a:t>từng</a:t>
            </a:r>
            <a:r>
              <a:rPr lang="en-US" altLang="vi-VN" sz="9000" b="1" dirty="0"/>
              <a:t> </a:t>
            </a:r>
            <a:r>
              <a:rPr lang="en-US" altLang="vi-VN" sz="9000" b="1" dirty="0" err="1"/>
              <a:t>bước</a:t>
            </a:r>
            <a:r>
              <a:rPr lang="en-US" altLang="vi-VN" sz="9000" b="1" dirty="0"/>
              <a:t> </a:t>
            </a:r>
            <a:r>
              <a:rPr lang="en-US" altLang="vi-VN" sz="9000" b="1" dirty="0" err="1"/>
              <a:t>một</a:t>
            </a:r>
            <a:r>
              <a:rPr lang="en-US" altLang="vi-VN" sz="9000" b="1" dirty="0"/>
              <a:t> </a:t>
            </a:r>
            <a:r>
              <a:rPr lang="en-US" altLang="vi-VN" sz="9000" b="1" dirty="0" err="1"/>
              <a:t>thôi</a:t>
            </a:r>
            <a:r>
              <a:rPr lang="en-US" altLang="vi-VN" sz="9000" b="1" dirty="0"/>
              <a:t>. </a:t>
            </a:r>
            <a:r>
              <a:rPr lang="en-US" altLang="vi-VN" sz="9000" b="1" dirty="0" err="1"/>
              <a:t>Ngài</a:t>
            </a:r>
            <a:r>
              <a:rPr lang="en-US" altLang="vi-VN" sz="9000" b="1" dirty="0"/>
              <a:t> </a:t>
            </a:r>
            <a:r>
              <a:rPr lang="en-US" altLang="vi-VN" sz="9000" b="1" dirty="0" err="1"/>
              <a:t>đưa</a:t>
            </a:r>
            <a:r>
              <a:rPr lang="en-US" altLang="vi-VN" sz="9000" b="1" dirty="0"/>
              <a:t> con </a:t>
            </a:r>
            <a:r>
              <a:rPr lang="en-US" altLang="vi-VN" sz="9000" b="1" dirty="0" err="1"/>
              <a:t>đến</a:t>
            </a:r>
            <a:r>
              <a:rPr lang="en-US" altLang="vi-VN" sz="9000" b="1" dirty="0"/>
              <a:t> </a:t>
            </a:r>
            <a:r>
              <a:rPr lang="en-US" altLang="vi-VN" sz="9000" b="1" dirty="0" err="1"/>
              <a:t>tận</a:t>
            </a:r>
            <a:r>
              <a:rPr lang="en-US" altLang="vi-VN" sz="9000" b="1" dirty="0"/>
              <a:t> </a:t>
            </a:r>
            <a:r>
              <a:rPr lang="en-US" altLang="vi-VN" sz="9000" b="1" dirty="0" err="1"/>
              <a:t>cõi</a:t>
            </a:r>
            <a:r>
              <a:rPr lang="en-US" altLang="vi-VN" sz="9000" b="1" dirty="0"/>
              <a:t> </a:t>
            </a:r>
            <a:r>
              <a:rPr lang="en-US" altLang="vi-VN" sz="9000" b="1" dirty="0" err="1"/>
              <a:t>phúc</a:t>
            </a:r>
            <a:r>
              <a:rPr lang="en-US" altLang="vi-VN" sz="9000" b="1" dirty="0"/>
              <a:t> </a:t>
            </a:r>
            <a:r>
              <a:rPr lang="en-US" altLang="vi-VN" sz="9000" b="1" dirty="0" err="1"/>
              <a:t>tương</a:t>
            </a:r>
            <a:r>
              <a:rPr lang="en-US" altLang="vi-VN" sz="9000" b="1" dirty="0"/>
              <a:t> </a:t>
            </a:r>
            <a:r>
              <a:rPr lang="en-US" altLang="vi-VN" sz="9000" b="1" dirty="0" err="1"/>
              <a:t>lai</a:t>
            </a:r>
            <a:r>
              <a:rPr lang="en-US" altLang="vi-VN" sz="9000" b="1" dirty="0"/>
              <a:t>. Con </a:t>
            </a:r>
            <a:r>
              <a:rPr lang="en-US" altLang="vi-VN" sz="9000" b="1" dirty="0" err="1"/>
              <a:t>xin</a:t>
            </a:r>
            <a:r>
              <a:rPr lang="en-US" altLang="vi-VN" sz="9000" b="1" dirty="0"/>
              <a:t> </a:t>
            </a:r>
            <a:r>
              <a:rPr lang="en-US" altLang="vi-VN" sz="9000" b="1" dirty="0" err="1"/>
              <a:t>Ngài</a:t>
            </a:r>
            <a:r>
              <a:rPr lang="en-US" altLang="vi-VN" sz="9000" b="1" dirty="0"/>
              <a:t> </a:t>
            </a:r>
            <a:r>
              <a:rPr lang="en-US" altLang="vi-VN" sz="9000" b="1" dirty="0" err="1"/>
              <a:t>được</a:t>
            </a:r>
            <a:r>
              <a:rPr lang="en-US" altLang="vi-VN" sz="9000" b="1" dirty="0"/>
              <a:t> </a:t>
            </a:r>
            <a:r>
              <a:rPr lang="en-US" altLang="vi-VN" sz="9000" b="1" dirty="0" err="1"/>
              <a:t>nắm</a:t>
            </a:r>
            <a:r>
              <a:rPr lang="en-US" altLang="vi-VN" sz="9000" b="1" dirty="0"/>
              <a:t> </a:t>
            </a:r>
            <a:r>
              <a:rPr lang="en-US" altLang="vi-VN" sz="9000" b="1" dirty="0" err="1"/>
              <a:t>bàn</a:t>
            </a:r>
            <a:r>
              <a:rPr lang="en-US" altLang="vi-VN" sz="9000" b="1" dirty="0"/>
              <a:t> </a:t>
            </a:r>
            <a:r>
              <a:rPr lang="en-US" altLang="vi-VN" sz="9000" b="1" dirty="0" err="1"/>
              <a:t>tay</a:t>
            </a:r>
            <a:r>
              <a:rPr lang="en-US" altLang="vi-VN" sz="9000" b="1" dirty="0"/>
              <a:t>, </a:t>
            </a:r>
            <a:r>
              <a:rPr lang="en-US" altLang="vi-VN" sz="9000" b="1" dirty="0" err="1"/>
              <a:t>đi</a:t>
            </a:r>
            <a:r>
              <a:rPr lang="en-US" altLang="vi-VN" sz="9000" b="1" dirty="0"/>
              <a:t> </a:t>
            </a:r>
            <a:r>
              <a:rPr lang="en-US" altLang="vi-VN" sz="9000" b="1" dirty="0" err="1"/>
              <a:t>trên</a:t>
            </a:r>
            <a:r>
              <a:rPr lang="en-US" altLang="vi-VN" sz="9000" b="1" dirty="0"/>
              <a:t> </a:t>
            </a:r>
            <a:r>
              <a:rPr lang="en-US" altLang="vi-VN" sz="9000" b="1" dirty="0" err="1"/>
              <a:t>đường</a:t>
            </a:r>
            <a:r>
              <a:rPr lang="en-US" altLang="vi-VN" sz="9000" b="1" dirty="0"/>
              <a:t> </a:t>
            </a:r>
            <a:r>
              <a:rPr lang="en-US" altLang="vi-VN" sz="9000" b="1" dirty="0" err="1"/>
              <a:t>còn</a:t>
            </a:r>
            <a:r>
              <a:rPr lang="en-US" altLang="vi-VN" sz="9000" b="1" dirty="0"/>
              <a:t> </a:t>
            </a:r>
            <a:r>
              <a:rPr lang="en-US" altLang="vi-VN" sz="9000" b="1" dirty="0" err="1"/>
              <a:t>lắm</a:t>
            </a:r>
            <a:r>
              <a:rPr lang="en-US" altLang="vi-VN" sz="9000" b="1" dirty="0"/>
              <a:t> </a:t>
            </a:r>
            <a:r>
              <a:rPr lang="en-US" altLang="vi-VN" sz="9000" b="1" dirty="0" err="1"/>
              <a:t>cỏ</a:t>
            </a:r>
            <a:r>
              <a:rPr lang="en-US" altLang="vi-VN" sz="9000" b="1" dirty="0"/>
              <a:t> </a:t>
            </a:r>
            <a:r>
              <a:rPr lang="en-US" altLang="vi-VN" sz="9000" b="1" dirty="0" err="1"/>
              <a:t>gai</a:t>
            </a:r>
            <a:r>
              <a:rPr lang="en-US" altLang="vi-VN" sz="9000" b="1" dirty="0"/>
              <a:t>. </a:t>
            </a:r>
            <a:r>
              <a:rPr lang="en-US" altLang="vi-VN" sz="9000" b="1" dirty="0" err="1"/>
              <a:t>Ngài</a:t>
            </a:r>
            <a:r>
              <a:rPr lang="en-US" altLang="vi-VN" sz="9000" b="1" dirty="0"/>
              <a:t> </a:t>
            </a:r>
            <a:r>
              <a:rPr lang="en-US" altLang="vi-VN" sz="9000" b="1" dirty="0" err="1"/>
              <a:t>cho</a:t>
            </a:r>
            <a:r>
              <a:rPr lang="en-US" altLang="vi-VN" sz="9000" b="1" dirty="0"/>
              <a:t> </a:t>
            </a:r>
            <a:r>
              <a:rPr lang="en-US" altLang="vi-VN" sz="9000" b="1" dirty="0" err="1"/>
              <a:t>đôi</a:t>
            </a:r>
            <a:r>
              <a:rPr lang="en-US" altLang="vi-VN" sz="9000" b="1" dirty="0"/>
              <a:t> </a:t>
            </a:r>
            <a:r>
              <a:rPr lang="en-US" altLang="vi-VN" sz="9000" b="1" dirty="0" err="1"/>
              <a:t>cánh</a:t>
            </a:r>
            <a:r>
              <a:rPr lang="en-US" altLang="vi-VN" sz="9000" b="1" dirty="0"/>
              <a:t> </a:t>
            </a:r>
            <a:r>
              <a:rPr lang="en-US" altLang="vi-VN" sz="9000" b="1" dirty="0" err="1"/>
              <a:t>Phượng</a:t>
            </a:r>
            <a:r>
              <a:rPr lang="en-US" altLang="vi-VN" sz="9000" b="1" dirty="0"/>
              <a:t> </a:t>
            </a:r>
            <a:r>
              <a:rPr lang="en-US" altLang="vi-VN" sz="9000" b="1" dirty="0" err="1"/>
              <a:t>Hoàng</a:t>
            </a:r>
            <a:r>
              <a:rPr lang="en-US" altLang="vi-VN" sz="9000" b="1" dirty="0"/>
              <a:t>, </a:t>
            </a:r>
            <a:r>
              <a:rPr lang="en-US" altLang="vi-VN" sz="9000" b="1" dirty="0" err="1"/>
              <a:t>nâng</a:t>
            </a:r>
            <a:r>
              <a:rPr lang="en-US" altLang="vi-VN" sz="9000" b="1" dirty="0"/>
              <a:t> con </a:t>
            </a:r>
            <a:r>
              <a:rPr lang="en-US" altLang="vi-VN" sz="9000" b="1" dirty="0" err="1"/>
              <a:t>vượt</a:t>
            </a:r>
            <a:r>
              <a:rPr lang="en-US" altLang="vi-VN" sz="9000" b="1" dirty="0"/>
              <a:t> </a:t>
            </a:r>
            <a:r>
              <a:rPr lang="en-US" altLang="vi-VN" sz="9000" b="1" dirty="0" err="1"/>
              <a:t>núi</a:t>
            </a:r>
            <a:r>
              <a:rPr lang="en-US" altLang="vi-VN" sz="9000" b="1" dirty="0"/>
              <a:t> </a:t>
            </a:r>
            <a:r>
              <a:rPr lang="en-US" altLang="vi-VN" sz="9000" b="1" dirty="0" err="1"/>
              <a:t>ngàn</a:t>
            </a:r>
            <a:r>
              <a:rPr lang="en-US" altLang="vi-VN" sz="9000" b="1" dirty="0"/>
              <a:t>.</a:t>
            </a:r>
          </a:p>
        </p:txBody>
      </p:sp>
      <p:sp>
        <p:nvSpPr>
          <p:cNvPr id="3" name="Title 1"/>
          <p:cNvSpPr txBox="1">
            <a:spLocks/>
          </p:cNvSpPr>
          <p:nvPr/>
        </p:nvSpPr>
        <p:spPr>
          <a:xfrm>
            <a:off x="1499315" y="17777"/>
            <a:ext cx="16200596" cy="581505"/>
          </a:xfrm>
          <a:prstGeom prst="rect">
            <a:avLst/>
          </a:prstGeom>
          <a:ln/>
        </p:spPr>
        <p:txBody>
          <a:bodyPr/>
          <a:lst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a:lstStyle>
          <a:p>
            <a:pPr eaLnBrk="1" hangingPunct="1"/>
            <a:r>
              <a:rPr lang="en-US" altLang="vi-VN" sz="3000" b="1" kern="0" dirty="0"/>
              <a:t>BAO NHIÊU HỒNG ÂN</a:t>
            </a:r>
          </a:p>
        </p:txBody>
      </p:sp>
    </p:spTree>
    <p:extLst>
      <p:ext uri="{BB962C8B-B14F-4D97-AF65-F5344CB8AC3E}">
        <p14:creationId xmlns:p14="http://schemas.microsoft.com/office/powerpoint/2010/main" val="462046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1499315" y="-619919"/>
            <a:ext cx="16200596" cy="1800705"/>
          </a:xfrm>
          <a:ln/>
        </p:spPr>
        <p:txBody>
          <a:bodyPr/>
          <a:lstStyle/>
          <a:p>
            <a:pPr eaLnBrk="1" hangingPunct="1"/>
            <a:r>
              <a:rPr lang="en-US" altLang="vi-VN" sz="3000" b="1" dirty="0"/>
              <a:t>BAO NHIÊU HỒNG ÂN</a:t>
            </a:r>
          </a:p>
        </p:txBody>
      </p:sp>
      <p:sp>
        <p:nvSpPr>
          <p:cNvPr id="2051" name="Content Placeholder 2"/>
          <p:cNvSpPr>
            <a:spLocks noGrp="1"/>
          </p:cNvSpPr>
          <p:nvPr>
            <p:ph idx="1"/>
          </p:nvPr>
        </p:nvSpPr>
        <p:spPr>
          <a:xfrm>
            <a:off x="599281" y="711361"/>
            <a:ext cx="18000663" cy="7126920"/>
          </a:xfrm>
          <a:ln/>
        </p:spPr>
        <p:txBody>
          <a:bodyPr/>
          <a:lstStyle/>
          <a:p>
            <a:pPr marL="0" indent="0" algn="just" eaLnBrk="1" hangingPunct="1">
              <a:buNone/>
            </a:pPr>
            <a:r>
              <a:rPr lang="en-US" altLang="vi-VN" sz="8800" b="1" dirty="0"/>
              <a:t>ĐK: Bao </a:t>
            </a:r>
            <a:r>
              <a:rPr lang="en-US" altLang="vi-VN" sz="8800" b="1" dirty="0" err="1"/>
              <a:t>nhiêu</a:t>
            </a:r>
            <a:r>
              <a:rPr lang="en-US" altLang="vi-VN" sz="8800" b="1" dirty="0"/>
              <a:t> </a:t>
            </a:r>
            <a:r>
              <a:rPr lang="en-US" altLang="vi-VN" sz="8800" b="1" dirty="0" err="1"/>
              <a:t>là</a:t>
            </a:r>
            <a:r>
              <a:rPr lang="en-US" altLang="vi-VN" sz="8800" b="1" dirty="0"/>
              <a:t> </a:t>
            </a:r>
            <a:r>
              <a:rPr lang="en-US" altLang="vi-VN" sz="8800" b="1" dirty="0" err="1"/>
              <a:t>hồng</a:t>
            </a:r>
            <a:r>
              <a:rPr lang="en-US" altLang="vi-VN" sz="8800" b="1" dirty="0"/>
              <a:t> </a:t>
            </a:r>
            <a:r>
              <a:rPr lang="en-US" altLang="vi-VN" sz="8800" b="1" dirty="0" err="1"/>
              <a:t>ân</a:t>
            </a:r>
            <a:r>
              <a:rPr lang="en-US" altLang="vi-VN" sz="8800" b="1" dirty="0"/>
              <a:t> </a:t>
            </a:r>
            <a:r>
              <a:rPr lang="en-US" altLang="vi-VN" sz="8800" b="1" dirty="0" err="1"/>
              <a:t>Chúa</a:t>
            </a:r>
            <a:r>
              <a:rPr lang="en-US" altLang="vi-VN" sz="8800" b="1" dirty="0"/>
              <a:t> </a:t>
            </a:r>
            <a:r>
              <a:rPr lang="en-US" altLang="vi-VN" sz="8800" b="1" dirty="0" err="1"/>
              <a:t>đã</a:t>
            </a:r>
            <a:r>
              <a:rPr lang="en-US" altLang="vi-VN" sz="8800" b="1" dirty="0"/>
              <a:t> </a:t>
            </a:r>
            <a:r>
              <a:rPr lang="en-US" altLang="vi-VN" sz="8800" b="1" dirty="0" err="1"/>
              <a:t>tặng</a:t>
            </a:r>
            <a:r>
              <a:rPr lang="en-US" altLang="vi-VN" sz="8800" b="1" dirty="0"/>
              <a:t> ban </a:t>
            </a:r>
            <a:r>
              <a:rPr lang="en-US" altLang="vi-VN" sz="8800" b="1" dirty="0" err="1"/>
              <a:t>cho</a:t>
            </a:r>
            <a:r>
              <a:rPr lang="en-US" altLang="vi-VN" sz="8800" b="1" dirty="0"/>
              <a:t> con. Bao </a:t>
            </a:r>
            <a:r>
              <a:rPr lang="en-US" altLang="vi-VN" sz="8800" b="1" dirty="0" err="1"/>
              <a:t>nhiêu</a:t>
            </a:r>
            <a:r>
              <a:rPr lang="en-US" altLang="vi-VN" sz="8800" b="1" dirty="0"/>
              <a:t> </a:t>
            </a:r>
            <a:r>
              <a:rPr lang="en-US" altLang="vi-VN" sz="8800" b="1" dirty="0" err="1"/>
              <a:t>là</a:t>
            </a:r>
            <a:r>
              <a:rPr lang="en-US" altLang="vi-VN" sz="8800" b="1" dirty="0"/>
              <a:t> </a:t>
            </a:r>
            <a:r>
              <a:rPr lang="en-US" altLang="vi-VN" sz="8800" b="1" dirty="0" err="1"/>
              <a:t>hồng</a:t>
            </a:r>
            <a:r>
              <a:rPr lang="en-US" altLang="vi-VN" sz="8800" b="1" dirty="0"/>
              <a:t> </a:t>
            </a:r>
            <a:r>
              <a:rPr lang="en-US" altLang="vi-VN" sz="8800" b="1" dirty="0" err="1"/>
              <a:t>ân</a:t>
            </a:r>
            <a:r>
              <a:rPr lang="en-US" altLang="vi-VN" sz="8800" b="1" dirty="0"/>
              <a:t> </a:t>
            </a:r>
            <a:r>
              <a:rPr lang="en-US" altLang="vi-VN" sz="8800" b="1" dirty="0" err="1"/>
              <a:t>Chúa</a:t>
            </a:r>
            <a:r>
              <a:rPr lang="en-US" altLang="vi-VN" sz="8800" b="1" dirty="0"/>
              <a:t> </a:t>
            </a:r>
            <a:r>
              <a:rPr lang="en-US" altLang="vi-VN" sz="8800" b="1" dirty="0" err="1"/>
              <a:t>đã</a:t>
            </a:r>
            <a:r>
              <a:rPr lang="en-US" altLang="vi-VN" sz="8800" b="1" dirty="0"/>
              <a:t> </a:t>
            </a:r>
            <a:r>
              <a:rPr lang="en-US" altLang="vi-VN" sz="8800" b="1" dirty="0" err="1"/>
              <a:t>đổ</a:t>
            </a:r>
            <a:r>
              <a:rPr lang="en-US" altLang="vi-VN" sz="8800" b="1" dirty="0"/>
              <a:t> </a:t>
            </a:r>
            <a:r>
              <a:rPr lang="en-US" altLang="vi-VN" sz="8800" b="1" dirty="0" err="1"/>
              <a:t>xuống</a:t>
            </a:r>
            <a:r>
              <a:rPr lang="en-US" altLang="vi-VN" sz="8800" b="1" dirty="0"/>
              <a:t> </a:t>
            </a:r>
            <a:r>
              <a:rPr lang="en-US" altLang="vi-VN" sz="8800" b="1" dirty="0" err="1"/>
              <a:t>trên</a:t>
            </a:r>
            <a:r>
              <a:rPr lang="en-US" altLang="vi-VN" sz="8800" b="1" dirty="0"/>
              <a:t> con. Xin tri </a:t>
            </a:r>
            <a:r>
              <a:rPr lang="en-US" altLang="vi-VN" sz="8800" b="1" dirty="0" err="1"/>
              <a:t>ân</a:t>
            </a:r>
            <a:r>
              <a:rPr lang="en-US" altLang="vi-VN" sz="8800" b="1" dirty="0"/>
              <a:t> </a:t>
            </a:r>
            <a:r>
              <a:rPr lang="en-US" altLang="vi-VN" sz="8800" b="1" dirty="0" err="1"/>
              <a:t>tình</a:t>
            </a:r>
            <a:r>
              <a:rPr lang="en-US" altLang="vi-VN" sz="8800" b="1" dirty="0"/>
              <a:t> </a:t>
            </a:r>
            <a:r>
              <a:rPr lang="en-US" altLang="vi-VN" sz="8800" b="1" dirty="0" err="1"/>
              <a:t>Chúa</a:t>
            </a:r>
            <a:r>
              <a:rPr lang="en-US" altLang="vi-VN" sz="8800" b="1" dirty="0"/>
              <a:t> </a:t>
            </a:r>
            <a:r>
              <a:rPr lang="en-US" altLang="vi-VN" sz="8800" b="1" dirty="0" err="1"/>
              <a:t>cao</a:t>
            </a:r>
            <a:r>
              <a:rPr lang="en-US" altLang="vi-VN" sz="8800" b="1" dirty="0"/>
              <a:t> </a:t>
            </a:r>
            <a:r>
              <a:rPr lang="en-US" altLang="vi-VN" sz="8800" b="1" dirty="0" err="1"/>
              <a:t>vời</a:t>
            </a:r>
            <a:r>
              <a:rPr lang="en-US" altLang="vi-VN" sz="8800" b="1" dirty="0"/>
              <a:t> </a:t>
            </a:r>
            <a:r>
              <a:rPr lang="en-US" altLang="vi-VN" sz="8800" b="1" dirty="0" err="1"/>
              <a:t>xin</a:t>
            </a:r>
            <a:r>
              <a:rPr lang="en-US" altLang="vi-VN" sz="8800" b="1" dirty="0"/>
              <a:t> ca </a:t>
            </a:r>
            <a:r>
              <a:rPr lang="en-US" altLang="vi-VN" sz="8800" b="1" dirty="0" err="1"/>
              <a:t>khen</a:t>
            </a:r>
            <a:r>
              <a:rPr lang="en-US" altLang="vi-VN" sz="8800" b="1" dirty="0"/>
              <a:t> </a:t>
            </a:r>
            <a:r>
              <a:rPr lang="en-US" altLang="vi-VN" sz="8800" b="1" dirty="0" err="1"/>
              <a:t>tình</a:t>
            </a:r>
            <a:r>
              <a:rPr lang="en-US" altLang="vi-VN" sz="8800" b="1" dirty="0"/>
              <a:t> </a:t>
            </a:r>
            <a:r>
              <a:rPr lang="en-US" altLang="vi-VN" sz="8800" b="1" dirty="0" err="1"/>
              <a:t>Chúa</a:t>
            </a:r>
            <a:r>
              <a:rPr lang="en-US" altLang="vi-VN" sz="8800" b="1" dirty="0"/>
              <a:t> </a:t>
            </a:r>
            <a:r>
              <a:rPr lang="en-US" altLang="vi-VN" sz="8800" b="1" dirty="0" err="1"/>
              <a:t>muôn</a:t>
            </a:r>
            <a:r>
              <a:rPr lang="en-US" altLang="vi-VN" sz="8800" b="1" dirty="0"/>
              <a:t> </a:t>
            </a:r>
            <a:r>
              <a:rPr lang="en-US" altLang="vi-VN" sz="8800" b="1" dirty="0" err="1"/>
              <a:t>lời</a:t>
            </a:r>
            <a:r>
              <a:rPr lang="en-US" altLang="vi-VN" sz="8800" b="1" dirty="0"/>
              <a:t>. Con </a:t>
            </a:r>
            <a:r>
              <a:rPr lang="en-US" altLang="vi-VN" sz="8800" b="1" dirty="0" err="1"/>
              <a:t>nào</a:t>
            </a:r>
            <a:r>
              <a:rPr lang="en-US" altLang="vi-VN" sz="8800" b="1" dirty="0"/>
              <a:t> </a:t>
            </a:r>
            <a:r>
              <a:rPr lang="en-US" altLang="vi-VN" sz="8800" b="1" dirty="0" err="1"/>
              <a:t>biết</a:t>
            </a:r>
            <a:r>
              <a:rPr lang="en-US" altLang="vi-VN" sz="8800" b="1" dirty="0"/>
              <a:t> </a:t>
            </a:r>
            <a:r>
              <a:rPr lang="en-US" altLang="vi-VN" sz="8800" b="1" dirty="0" err="1"/>
              <a:t>lấy</a:t>
            </a:r>
            <a:r>
              <a:rPr lang="en-US" altLang="vi-VN" sz="8800" b="1" dirty="0"/>
              <a:t> chi </a:t>
            </a:r>
            <a:r>
              <a:rPr lang="en-US" altLang="vi-VN" sz="8800" b="1" dirty="0" err="1"/>
              <a:t>đáp</a:t>
            </a:r>
            <a:r>
              <a:rPr lang="en-US" altLang="vi-VN" sz="8800" b="1" dirty="0"/>
              <a:t> </a:t>
            </a:r>
            <a:r>
              <a:rPr lang="en-US" altLang="vi-VN" sz="8800" b="1" dirty="0" err="1"/>
              <a:t>lại</a:t>
            </a:r>
            <a:r>
              <a:rPr lang="en-US" altLang="vi-VN" sz="8800" b="1" dirty="0"/>
              <a:t> </a:t>
            </a:r>
            <a:r>
              <a:rPr lang="en-US" altLang="vi-VN" sz="8800" b="1" dirty="0" err="1"/>
              <a:t>chỉ</a:t>
            </a:r>
            <a:r>
              <a:rPr lang="en-US" altLang="vi-VN" sz="8800" b="1" dirty="0"/>
              <a:t> </a:t>
            </a:r>
            <a:r>
              <a:rPr lang="en-US" altLang="vi-VN" sz="8800" b="1" dirty="0" err="1"/>
              <a:t>xin</a:t>
            </a:r>
            <a:r>
              <a:rPr lang="en-US" altLang="vi-VN" sz="8800" b="1" dirty="0"/>
              <a:t> </a:t>
            </a:r>
            <a:r>
              <a:rPr lang="en-US" altLang="vi-VN" sz="8800" b="1" dirty="0" err="1"/>
              <a:t>được</a:t>
            </a:r>
            <a:r>
              <a:rPr lang="en-US" altLang="vi-VN" sz="8800" b="1" dirty="0"/>
              <a:t> </a:t>
            </a:r>
            <a:r>
              <a:rPr lang="en-US" altLang="vi-VN" sz="8800" b="1" dirty="0" err="1"/>
              <a:t>mến</a:t>
            </a:r>
            <a:r>
              <a:rPr lang="en-US" altLang="vi-VN" sz="8800" b="1" dirty="0"/>
              <a:t> </a:t>
            </a:r>
            <a:r>
              <a:rPr lang="en-US" altLang="vi-VN" sz="8800" b="1" dirty="0" err="1"/>
              <a:t>yêu</a:t>
            </a:r>
            <a:r>
              <a:rPr lang="en-US" altLang="vi-VN" sz="8800" b="1" dirty="0"/>
              <a:t> </a:t>
            </a:r>
            <a:r>
              <a:rPr lang="en-US" altLang="vi-VN" sz="8800" b="1" dirty="0" err="1"/>
              <a:t>Ngài</a:t>
            </a:r>
            <a:r>
              <a:rPr lang="en-US" altLang="vi-VN" sz="8800" b="1" dirty="0"/>
              <a:t>.</a:t>
            </a:r>
          </a:p>
          <a:p>
            <a:pPr marL="0" indent="0" algn="just" eaLnBrk="1" hangingPunct="1">
              <a:buNone/>
            </a:pPr>
            <a:endParaRPr lang="en-US" altLang="vi-VN" sz="8800" b="1" dirty="0"/>
          </a:p>
        </p:txBody>
      </p:sp>
    </p:spTree>
    <p:extLst>
      <p:ext uri="{BB962C8B-B14F-4D97-AF65-F5344CB8AC3E}">
        <p14:creationId xmlns:p14="http://schemas.microsoft.com/office/powerpoint/2010/main" val="29247330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1309</TotalTime>
  <Words>515</Words>
  <Application>Microsoft Office PowerPoint</Application>
  <PresentationFormat>Custom</PresentationFormat>
  <Paragraphs>18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Default Design</vt:lpstr>
      <vt:lpstr>BAO NHIÊU HỒNG ÂN</vt:lpstr>
      <vt:lpstr>PowerPoint Presentation</vt:lpstr>
      <vt:lpstr>BAO NHIÊU HỒNG ÂN</vt:lpstr>
      <vt:lpstr>PowerPoint Presentation</vt:lpstr>
      <vt:lpstr>BAO NHIÊU HỒNG ÂN</vt:lpstr>
      <vt:lpstr>PowerPoint Presentation</vt:lpstr>
      <vt:lpstr>BAO NHIÊU HỒNG ÂN</vt:lpstr>
      <vt:lpstr>PowerPoint Presentation</vt:lpstr>
      <vt:lpstr>BAO NHIÊU HỒNG ÂN</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172</cp:revision>
  <dcterms:created xsi:type="dcterms:W3CDTF">2011-08-20T01:52:59Z</dcterms:created>
  <dcterms:modified xsi:type="dcterms:W3CDTF">2024-04-05T17:34:42Z</dcterms:modified>
</cp:coreProperties>
</file>