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0F9B-19BC-4524-80F4-BA440BFDE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0F41D-B1E4-4C45-980C-0F98FA45E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61810-E616-4581-AB8D-3DF29969A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BCC1-38D8-44AD-A4E2-5DC396D4D1E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D0DCA-F1D4-47CA-B909-64EA698D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A8A33-841C-45F6-98A4-C08572DC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5554-61FC-4E2E-A67B-9A5581877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2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6FD60-58A2-4724-9472-3BE84E430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31B2C-0091-4134-A75F-BE8AF3784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F14A1-782C-429A-8C21-8D67F6D4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BCC1-38D8-44AD-A4E2-5DC396D4D1E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9F157-8DC7-4F60-BCFA-2BD56A61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D92C8-83B0-4112-9477-737AF1E2A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5554-61FC-4E2E-A67B-9A5581877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7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B75098-1A6A-4198-A49C-9BD9CCE68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31486-91BD-4365-9402-72E9E45E2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25B3B-BFBE-4548-BFA5-7633E0AE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BCC1-38D8-44AD-A4E2-5DC396D4D1E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170DF-568D-405C-BB0C-443D63FF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F1B1C-9C60-4392-B4D9-A71DB8EC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5554-61FC-4E2E-A67B-9A5581877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6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7FD05-D02F-4060-AA2D-9329A74F4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85EDD-7709-425C-86B1-F5FC74A95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17258-8CA0-4DEB-A221-01EA92B72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BCC1-38D8-44AD-A4E2-5DC396D4D1E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81C44-AF97-4CF2-B9AD-0CB1DF35E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35D9A-56E8-421A-95D3-0B19A9FF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5554-61FC-4E2E-A67B-9A5581877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1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22C2-0074-421F-8269-383C3B736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77F88-3630-4A55-B2BB-BDF4D03AF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34B6B-17CD-48A0-9BD5-5A1D147D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BCC1-38D8-44AD-A4E2-5DC396D4D1E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6A3B2-1543-4E07-AD5B-D2AA89F1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CF134-39B9-48AA-8E10-8D8E3281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5554-61FC-4E2E-A67B-9A5581877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05C2-65BB-4F6D-9DD7-CE5428AB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FDB0F-DC73-408F-9FAE-C13B6049D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5BACD-7B96-4DA3-80DA-AA0FA1D05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1028C-6111-4423-B6D4-DDEA7001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BCC1-38D8-44AD-A4E2-5DC396D4D1E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2C4E1-EEF7-4864-8DB1-DCB07B8F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1FC3C-6151-4E65-89EC-79E6650E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5554-61FC-4E2E-A67B-9A5581877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9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5CCBF-B353-40AC-9F4C-AB60ECA73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4B49A-317B-47BF-83E0-D5FF6083E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8AAB0-D5A9-43B1-8A53-AF10870D8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22FDF9-9A11-4D83-B4AA-99E64430A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765AF-D5A4-43BE-A72B-CA43A774E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EE1271-F76D-4829-85EC-B8CC339A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BCC1-38D8-44AD-A4E2-5DC396D4D1E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7393A1-6095-4D8C-9E2B-C31D4F11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7A1303-5725-4956-889B-B7CDAA98C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5554-61FC-4E2E-A67B-9A5581877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4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766FA-5A13-4E42-A5BE-945FBB30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FCAFF-B5C0-42D6-B11C-AF13BAD2B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BCC1-38D8-44AD-A4E2-5DC396D4D1E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B20E1-3BBC-4BAA-A772-46D7174E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4BF1B-A02A-4374-A360-0A8F6F48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5554-61FC-4E2E-A67B-9A5581877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2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8FF1C8-E037-456B-8F02-7D919F86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BCC1-38D8-44AD-A4E2-5DC396D4D1E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4D78E-9C2F-4EB9-A834-0E71DFD9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C4119-721A-4CAC-A143-19AF69714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5554-61FC-4E2E-A67B-9A5581877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3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1D330-4504-432A-8059-5D10EBAC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A4D24-C346-4ABF-A4AC-2F429F3DB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D2937-7D3C-4442-8120-4D05E727D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3BCFE-5EAA-41F5-B29F-FF4EFDFD3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BCC1-38D8-44AD-A4E2-5DC396D4D1E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83044-9D21-4C05-B290-AE6409BB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B44EB-DEBA-4D54-81FE-0B552916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5554-61FC-4E2E-A67B-9A5581877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2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AA27-779E-40C3-B5BB-4E4FA1DEA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DCA6A0-9BF2-464E-B214-AA71C469E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2DA2D-1989-49C7-AA55-D763876CB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2D320-2CDE-463A-8612-E9C198BF4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BCC1-38D8-44AD-A4E2-5DC396D4D1E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F4114-B7ED-4A48-AF69-B7D0C56A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06B42-C904-4B66-A06C-EACE4A77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5554-61FC-4E2E-A67B-9A5581877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9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EFD9FC-AEEC-4581-AF23-2F6826593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9C0D7-9291-464C-9379-13FF55247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615A4-3A52-4A45-9A4A-1D08980B0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1BCC1-38D8-44AD-A4E2-5DC396D4D1E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97D0F-C4F7-469B-BD61-83E63386F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618C0-9980-4A2B-903C-C8437339E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45554-61FC-4E2E-A67B-9A5581877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7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461BE-C7D4-44FE-85E1-18929076C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219"/>
            <a:ext cx="10515600" cy="322806"/>
          </a:xfrm>
        </p:spPr>
        <p:txBody>
          <a:bodyPr>
            <a:normAutofit fontScale="90000"/>
          </a:bodyPr>
          <a:lstStyle/>
          <a:p>
            <a:pPr algn="ctr"/>
            <a:r>
              <a:rPr lang="vi-VN" sz="2400" b="1">
                <a:latin typeface="+mn-lt"/>
              </a:rPr>
              <a:t>BÊN BỜ SÔNG GIODAN </a:t>
            </a:r>
            <a:endParaRPr lang="en-US" sz="24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0AC8-D982-4F2F-9CEC-3A1EB7F8D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4" y="646409"/>
            <a:ext cx="11609615" cy="59075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vi-VN" sz="6000" b="1" dirty="0"/>
              <a:t>ĐK: Bên bờ sông, bờ sông Gio-đan. Chúa đã chịu phép Rửa bởi tay Gio-an. Các tầng trời mở ra và nghe có tiếng Chúa Cha: "Này là Con Ta rất đẹp lòng Ta. Hãy nghe Lời Người, hãy nghe Lời Người".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82426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8171D-698E-4210-81AA-46D208187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444500"/>
            <a:ext cx="11609614" cy="536909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8800" b="1" dirty="0"/>
              <a:t>1. Người là Đấng vô tội, Người muốn nêu gương cho đời. Hỡi loài người tội lỗi, hãy trở về với Chúa.</a:t>
            </a:r>
            <a:endParaRPr lang="en-US" sz="88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4D49AA-B334-49A2-81A4-2AB5E420B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219"/>
            <a:ext cx="10515600" cy="322806"/>
          </a:xfrm>
        </p:spPr>
        <p:txBody>
          <a:bodyPr>
            <a:normAutofit fontScale="90000"/>
          </a:bodyPr>
          <a:lstStyle/>
          <a:p>
            <a:pPr algn="ctr"/>
            <a:r>
              <a:rPr lang="vi-VN" sz="2400" b="1">
                <a:latin typeface="+mn-lt"/>
              </a:rPr>
              <a:t>BÊN BỜ SÔNG GIODAN </a:t>
            </a:r>
            <a:endParaRPr 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7509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461BE-C7D4-44FE-85E1-18929076C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219"/>
            <a:ext cx="10515600" cy="322806"/>
          </a:xfrm>
        </p:spPr>
        <p:txBody>
          <a:bodyPr>
            <a:normAutofit fontScale="90000"/>
          </a:bodyPr>
          <a:lstStyle/>
          <a:p>
            <a:pPr algn="ctr"/>
            <a:r>
              <a:rPr lang="vi-VN" sz="2400" b="1">
                <a:latin typeface="+mn-lt"/>
              </a:rPr>
              <a:t>BÊN BỜ SÔNG GIODAN </a:t>
            </a:r>
            <a:endParaRPr lang="en-US" sz="24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0AC8-D982-4F2F-9CEC-3A1EB7F8D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4" y="646409"/>
            <a:ext cx="11609615" cy="59075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vi-VN" sz="6000" b="1" dirty="0"/>
              <a:t>ĐK: Bên bờ sông, bờ sông Gio-đan. Chúa đã chịu phép Rửa bởi tay Gio-an. Các tầng trời mở ra và nghe có tiếng Chúa Cha: "Này là Con Ta rất đẹp lòng Ta. Hãy nghe Lời Người, hãy nghe Lời Người".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316703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68D9A-E79F-4A73-991A-62167E130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777984"/>
            <a:ext cx="11674930" cy="553777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8000" b="1" dirty="0"/>
              <a:t>2. Người là Chúa đất trời, Người đến mang thân con người. Xóa lệnh phạt ngày xưa, chính tội là hồng phúc.</a:t>
            </a:r>
            <a:endParaRPr lang="en-US" sz="80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344F9E-F1A1-4616-9354-72E20EABA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219"/>
            <a:ext cx="10515600" cy="322806"/>
          </a:xfrm>
        </p:spPr>
        <p:txBody>
          <a:bodyPr>
            <a:normAutofit fontScale="90000"/>
          </a:bodyPr>
          <a:lstStyle/>
          <a:p>
            <a:pPr algn="ctr"/>
            <a:r>
              <a:rPr lang="vi-VN" sz="2400" b="1">
                <a:latin typeface="+mn-lt"/>
              </a:rPr>
              <a:t>BÊN BỜ SÔNG GIODAN </a:t>
            </a:r>
            <a:endParaRPr 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392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461BE-C7D4-44FE-85E1-18929076C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219"/>
            <a:ext cx="10515600" cy="322806"/>
          </a:xfrm>
        </p:spPr>
        <p:txBody>
          <a:bodyPr>
            <a:normAutofit fontScale="90000"/>
          </a:bodyPr>
          <a:lstStyle/>
          <a:p>
            <a:pPr algn="ctr"/>
            <a:r>
              <a:rPr lang="vi-VN" sz="2400" b="1">
                <a:latin typeface="+mn-lt"/>
              </a:rPr>
              <a:t>BÊN BỜ SÔNG GIODAN </a:t>
            </a:r>
            <a:endParaRPr lang="en-US" sz="24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0AC8-D982-4F2F-9CEC-3A1EB7F8D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4" y="646409"/>
            <a:ext cx="11609615" cy="59075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vi-VN" sz="6000" b="1" dirty="0"/>
              <a:t>ĐK: Bên bờ sông, bờ sông Gio-đan. Chúa đã chịu phép Rửa bởi tay Gio-an. Các tầng trời mở ra và nghe có tiếng Chúa Cha: "Này là Con Ta rất đẹp lòng Ta. Hãy nghe Lời Người, hãy nghe Lời Người".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30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227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BÊN BỜ SÔNG GIODAN </vt:lpstr>
      <vt:lpstr>BÊN BỜ SÔNG GIODAN </vt:lpstr>
      <vt:lpstr>BÊN BỜ SÔNG GIODAN </vt:lpstr>
      <vt:lpstr>BÊN BỜ SÔNG GIODAN </vt:lpstr>
      <vt:lpstr>BÊN BỜ SÔNG GIODAN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 : Bên bờ sông Giodan </dc:title>
  <dc:creator>DO PHUONG</dc:creator>
  <cp:lastModifiedBy>ANHBAO IT</cp:lastModifiedBy>
  <cp:revision>2</cp:revision>
  <dcterms:created xsi:type="dcterms:W3CDTF">2019-01-12T02:43:29Z</dcterms:created>
  <dcterms:modified xsi:type="dcterms:W3CDTF">2024-04-05T17:35:57Z</dcterms:modified>
</cp:coreProperties>
</file>