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59" r:id="rId5"/>
    <p:sldId id="262"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1" d="100"/>
          <a:sy n="121" d="100"/>
        </p:scale>
        <p:origin x="11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6FE0-4C4A-4A8C-81E1-12F2DDC7A0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64BB5B-C79A-428F-8F6F-D8A3010B7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4DEBE1-822E-4234-AA3D-CD60C602ADDF}"/>
              </a:ext>
            </a:extLst>
          </p:cNvPr>
          <p:cNvSpPr>
            <a:spLocks noGrp="1"/>
          </p:cNvSpPr>
          <p:nvPr>
            <p:ph type="dt" sz="half" idx="10"/>
          </p:nvPr>
        </p:nvSpPr>
        <p:spPr/>
        <p:txBody>
          <a:bodyPr/>
          <a:lstStyle/>
          <a:p>
            <a:fld id="{250E7401-1482-40FA-A3DF-F65947F0B842}" type="datetimeFigureOut">
              <a:rPr lang="en-US" smtClean="0"/>
              <a:t>4/6/2024</a:t>
            </a:fld>
            <a:endParaRPr lang="en-US"/>
          </a:p>
        </p:txBody>
      </p:sp>
      <p:sp>
        <p:nvSpPr>
          <p:cNvPr id="5" name="Footer Placeholder 4">
            <a:extLst>
              <a:ext uri="{FF2B5EF4-FFF2-40B4-BE49-F238E27FC236}">
                <a16:creationId xmlns:a16="http://schemas.microsoft.com/office/drawing/2014/main" id="{031FBE43-8923-4B99-97AD-897913966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68B1C-01C9-42F1-BF3B-A3241C8C000C}"/>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379513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F744-D7E7-4204-BCE0-A33A546510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B5509A-2497-49CE-A7F8-C8FFEA567F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25BC-AE83-44B9-87C6-66D4510F091B}"/>
              </a:ext>
            </a:extLst>
          </p:cNvPr>
          <p:cNvSpPr>
            <a:spLocks noGrp="1"/>
          </p:cNvSpPr>
          <p:nvPr>
            <p:ph type="dt" sz="half" idx="10"/>
          </p:nvPr>
        </p:nvSpPr>
        <p:spPr/>
        <p:txBody>
          <a:bodyPr/>
          <a:lstStyle/>
          <a:p>
            <a:fld id="{250E7401-1482-40FA-A3DF-F65947F0B842}" type="datetimeFigureOut">
              <a:rPr lang="en-US" smtClean="0"/>
              <a:t>4/6/2024</a:t>
            </a:fld>
            <a:endParaRPr lang="en-US"/>
          </a:p>
        </p:txBody>
      </p:sp>
      <p:sp>
        <p:nvSpPr>
          <p:cNvPr id="5" name="Footer Placeholder 4">
            <a:extLst>
              <a:ext uri="{FF2B5EF4-FFF2-40B4-BE49-F238E27FC236}">
                <a16:creationId xmlns:a16="http://schemas.microsoft.com/office/drawing/2014/main" id="{BEE61838-6C4B-4F1A-BB60-2E93E39CF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86292-38E8-49E3-A3AC-DDCFB7469539}"/>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152236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70A06-D0F9-47E7-A72F-A0C97A6E46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62D482-219E-4B2F-B310-DA8397BE90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2B9F0E-E598-48DB-9567-5A65BFA256A6}"/>
              </a:ext>
            </a:extLst>
          </p:cNvPr>
          <p:cNvSpPr>
            <a:spLocks noGrp="1"/>
          </p:cNvSpPr>
          <p:nvPr>
            <p:ph type="dt" sz="half" idx="10"/>
          </p:nvPr>
        </p:nvSpPr>
        <p:spPr/>
        <p:txBody>
          <a:bodyPr/>
          <a:lstStyle/>
          <a:p>
            <a:fld id="{250E7401-1482-40FA-A3DF-F65947F0B842}" type="datetimeFigureOut">
              <a:rPr lang="en-US" smtClean="0"/>
              <a:t>4/6/2024</a:t>
            </a:fld>
            <a:endParaRPr lang="en-US"/>
          </a:p>
        </p:txBody>
      </p:sp>
      <p:sp>
        <p:nvSpPr>
          <p:cNvPr id="5" name="Footer Placeholder 4">
            <a:extLst>
              <a:ext uri="{FF2B5EF4-FFF2-40B4-BE49-F238E27FC236}">
                <a16:creationId xmlns:a16="http://schemas.microsoft.com/office/drawing/2014/main" id="{A3F6CFC5-204F-4444-ABF0-A45D68AD5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5FFD7-4178-471E-BEA0-8662EBE39026}"/>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279936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8A51-3979-41E7-A355-001A64046C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DBD6E-3DF2-4C4C-ACEB-EC9C4D78A2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EA5D7-FBFF-42D7-B48B-3AA7C73FB280}"/>
              </a:ext>
            </a:extLst>
          </p:cNvPr>
          <p:cNvSpPr>
            <a:spLocks noGrp="1"/>
          </p:cNvSpPr>
          <p:nvPr>
            <p:ph type="dt" sz="half" idx="10"/>
          </p:nvPr>
        </p:nvSpPr>
        <p:spPr/>
        <p:txBody>
          <a:bodyPr/>
          <a:lstStyle/>
          <a:p>
            <a:fld id="{250E7401-1482-40FA-A3DF-F65947F0B842}" type="datetimeFigureOut">
              <a:rPr lang="en-US" smtClean="0"/>
              <a:t>4/6/2024</a:t>
            </a:fld>
            <a:endParaRPr lang="en-US"/>
          </a:p>
        </p:txBody>
      </p:sp>
      <p:sp>
        <p:nvSpPr>
          <p:cNvPr id="5" name="Footer Placeholder 4">
            <a:extLst>
              <a:ext uri="{FF2B5EF4-FFF2-40B4-BE49-F238E27FC236}">
                <a16:creationId xmlns:a16="http://schemas.microsoft.com/office/drawing/2014/main" id="{45886A91-7429-4D7A-A7D1-0353B0261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E9D98-CD79-4A01-AFC5-589B2DFDAD7B}"/>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175313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3372-D71B-44C3-A70C-A5CDFF4D80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57DEFA-92E7-4706-9AB7-A42C01E65F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83C4FEC-5ABB-478F-A0FA-4F0C3D4A5BDD}"/>
              </a:ext>
            </a:extLst>
          </p:cNvPr>
          <p:cNvSpPr>
            <a:spLocks noGrp="1"/>
          </p:cNvSpPr>
          <p:nvPr>
            <p:ph type="dt" sz="half" idx="10"/>
          </p:nvPr>
        </p:nvSpPr>
        <p:spPr/>
        <p:txBody>
          <a:bodyPr/>
          <a:lstStyle/>
          <a:p>
            <a:fld id="{250E7401-1482-40FA-A3DF-F65947F0B842}" type="datetimeFigureOut">
              <a:rPr lang="en-US" smtClean="0"/>
              <a:t>4/6/2024</a:t>
            </a:fld>
            <a:endParaRPr lang="en-US"/>
          </a:p>
        </p:txBody>
      </p:sp>
      <p:sp>
        <p:nvSpPr>
          <p:cNvPr id="5" name="Footer Placeholder 4">
            <a:extLst>
              <a:ext uri="{FF2B5EF4-FFF2-40B4-BE49-F238E27FC236}">
                <a16:creationId xmlns:a16="http://schemas.microsoft.com/office/drawing/2014/main" id="{A4A4BE08-C7D7-44AE-BBA5-164AE7AAC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08D57-86BB-42D8-A077-811F6F230A5D}"/>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198300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9450-040F-4AF1-A18D-D918EC058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642B7-410E-4364-8B83-55FFD26252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BECCDF-8E82-4882-95B3-F223661505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0F72E3-28AE-4F21-A557-F49AB7314060}"/>
              </a:ext>
            </a:extLst>
          </p:cNvPr>
          <p:cNvSpPr>
            <a:spLocks noGrp="1"/>
          </p:cNvSpPr>
          <p:nvPr>
            <p:ph type="dt" sz="half" idx="10"/>
          </p:nvPr>
        </p:nvSpPr>
        <p:spPr/>
        <p:txBody>
          <a:bodyPr/>
          <a:lstStyle/>
          <a:p>
            <a:fld id="{250E7401-1482-40FA-A3DF-F65947F0B842}" type="datetimeFigureOut">
              <a:rPr lang="en-US" smtClean="0"/>
              <a:t>4/6/2024</a:t>
            </a:fld>
            <a:endParaRPr lang="en-US"/>
          </a:p>
        </p:txBody>
      </p:sp>
      <p:sp>
        <p:nvSpPr>
          <p:cNvPr id="6" name="Footer Placeholder 5">
            <a:extLst>
              <a:ext uri="{FF2B5EF4-FFF2-40B4-BE49-F238E27FC236}">
                <a16:creationId xmlns:a16="http://schemas.microsoft.com/office/drawing/2014/main" id="{BF7F9CBB-AB2D-4092-B8DE-D11744255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853CA-7018-4967-A1DE-FF5C2017D1C7}"/>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957536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88AD-5D69-44A7-9399-F4137574E5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5E392-AB8A-4ED1-A8F8-2B915E300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016A7D-8E2C-4037-81C5-5A8DFFC9F7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D0E8B1-AD64-48BF-AA62-F4621E5110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6E580F-6A18-4273-A5F1-463AA20D5A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E261B2-85B9-445C-8FBF-CCA1A38FEF08}"/>
              </a:ext>
            </a:extLst>
          </p:cNvPr>
          <p:cNvSpPr>
            <a:spLocks noGrp="1"/>
          </p:cNvSpPr>
          <p:nvPr>
            <p:ph type="dt" sz="half" idx="10"/>
          </p:nvPr>
        </p:nvSpPr>
        <p:spPr/>
        <p:txBody>
          <a:bodyPr/>
          <a:lstStyle/>
          <a:p>
            <a:fld id="{250E7401-1482-40FA-A3DF-F65947F0B842}" type="datetimeFigureOut">
              <a:rPr lang="en-US" smtClean="0"/>
              <a:t>4/6/2024</a:t>
            </a:fld>
            <a:endParaRPr lang="en-US"/>
          </a:p>
        </p:txBody>
      </p:sp>
      <p:sp>
        <p:nvSpPr>
          <p:cNvPr id="8" name="Footer Placeholder 7">
            <a:extLst>
              <a:ext uri="{FF2B5EF4-FFF2-40B4-BE49-F238E27FC236}">
                <a16:creationId xmlns:a16="http://schemas.microsoft.com/office/drawing/2014/main" id="{68F2371A-4E93-4F9A-B1C7-5D5170A7D3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37A841-F71E-41C7-884C-E572307B3EA5}"/>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350943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FAAF-FB6C-406F-8BF8-5B51882383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F55650-3A41-4CBF-906B-B73E7F248D89}"/>
              </a:ext>
            </a:extLst>
          </p:cNvPr>
          <p:cNvSpPr>
            <a:spLocks noGrp="1"/>
          </p:cNvSpPr>
          <p:nvPr>
            <p:ph type="dt" sz="half" idx="10"/>
          </p:nvPr>
        </p:nvSpPr>
        <p:spPr/>
        <p:txBody>
          <a:bodyPr/>
          <a:lstStyle/>
          <a:p>
            <a:fld id="{250E7401-1482-40FA-A3DF-F65947F0B842}" type="datetimeFigureOut">
              <a:rPr lang="en-US" smtClean="0"/>
              <a:t>4/6/2024</a:t>
            </a:fld>
            <a:endParaRPr lang="en-US"/>
          </a:p>
        </p:txBody>
      </p:sp>
      <p:sp>
        <p:nvSpPr>
          <p:cNvPr id="4" name="Footer Placeholder 3">
            <a:extLst>
              <a:ext uri="{FF2B5EF4-FFF2-40B4-BE49-F238E27FC236}">
                <a16:creationId xmlns:a16="http://schemas.microsoft.com/office/drawing/2014/main" id="{E5FF5BE3-FAA8-4778-BF68-3EED38F230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5D75C6-78F6-483D-A709-7C8BEA35720C}"/>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281020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160546-0E50-4DCC-B304-BA44EAD39CBC}"/>
              </a:ext>
            </a:extLst>
          </p:cNvPr>
          <p:cNvSpPr>
            <a:spLocks noGrp="1"/>
          </p:cNvSpPr>
          <p:nvPr>
            <p:ph type="dt" sz="half" idx="10"/>
          </p:nvPr>
        </p:nvSpPr>
        <p:spPr/>
        <p:txBody>
          <a:bodyPr/>
          <a:lstStyle/>
          <a:p>
            <a:fld id="{250E7401-1482-40FA-A3DF-F65947F0B842}" type="datetimeFigureOut">
              <a:rPr lang="en-US" smtClean="0"/>
              <a:t>4/6/2024</a:t>
            </a:fld>
            <a:endParaRPr lang="en-US"/>
          </a:p>
        </p:txBody>
      </p:sp>
      <p:sp>
        <p:nvSpPr>
          <p:cNvPr id="3" name="Footer Placeholder 2">
            <a:extLst>
              <a:ext uri="{FF2B5EF4-FFF2-40B4-BE49-F238E27FC236}">
                <a16:creationId xmlns:a16="http://schemas.microsoft.com/office/drawing/2014/main" id="{B40596C6-4F1D-4E28-BCA5-3AFE6CDD0D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A34FD-CD0D-4DC7-8735-B8CDB560C57A}"/>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423971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7AE6-0AAE-4F05-B332-C5ADAE3EA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DFDD5F-25B3-4C40-945A-2C7C4F13D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525538-3A54-403B-AEE0-87E540A29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133FE0-6B03-43C4-ACE2-8EFB762B4EDD}"/>
              </a:ext>
            </a:extLst>
          </p:cNvPr>
          <p:cNvSpPr>
            <a:spLocks noGrp="1"/>
          </p:cNvSpPr>
          <p:nvPr>
            <p:ph type="dt" sz="half" idx="10"/>
          </p:nvPr>
        </p:nvSpPr>
        <p:spPr/>
        <p:txBody>
          <a:bodyPr/>
          <a:lstStyle/>
          <a:p>
            <a:fld id="{250E7401-1482-40FA-A3DF-F65947F0B842}" type="datetimeFigureOut">
              <a:rPr lang="en-US" smtClean="0"/>
              <a:t>4/6/2024</a:t>
            </a:fld>
            <a:endParaRPr lang="en-US"/>
          </a:p>
        </p:txBody>
      </p:sp>
      <p:sp>
        <p:nvSpPr>
          <p:cNvPr id="6" name="Footer Placeholder 5">
            <a:extLst>
              <a:ext uri="{FF2B5EF4-FFF2-40B4-BE49-F238E27FC236}">
                <a16:creationId xmlns:a16="http://schemas.microsoft.com/office/drawing/2014/main" id="{B6B49B0C-BB68-4077-BBB7-13BDEB69D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942A2F-CDD5-4F95-815C-6A4A3BE53E46}"/>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12717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7266-1DA3-42E7-B351-AC002526E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6F841-8E41-44BE-AE80-B77BC4C54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010ACD-23C9-420A-A3A3-DA29E22D5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646F1B-FEC3-4678-9080-AC218E1EB297}"/>
              </a:ext>
            </a:extLst>
          </p:cNvPr>
          <p:cNvSpPr>
            <a:spLocks noGrp="1"/>
          </p:cNvSpPr>
          <p:nvPr>
            <p:ph type="dt" sz="half" idx="10"/>
          </p:nvPr>
        </p:nvSpPr>
        <p:spPr/>
        <p:txBody>
          <a:bodyPr/>
          <a:lstStyle/>
          <a:p>
            <a:fld id="{250E7401-1482-40FA-A3DF-F65947F0B842}" type="datetimeFigureOut">
              <a:rPr lang="en-US" smtClean="0"/>
              <a:t>4/6/2024</a:t>
            </a:fld>
            <a:endParaRPr lang="en-US"/>
          </a:p>
        </p:txBody>
      </p:sp>
      <p:sp>
        <p:nvSpPr>
          <p:cNvPr id="6" name="Footer Placeholder 5">
            <a:extLst>
              <a:ext uri="{FF2B5EF4-FFF2-40B4-BE49-F238E27FC236}">
                <a16:creationId xmlns:a16="http://schemas.microsoft.com/office/drawing/2014/main" id="{CEFCD3AB-57EC-4485-9409-AA2B69BD2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27C243-ADCB-4E15-B14B-EAEA10DC673A}"/>
              </a:ext>
            </a:extLst>
          </p:cNvPr>
          <p:cNvSpPr>
            <a:spLocks noGrp="1"/>
          </p:cNvSpPr>
          <p:nvPr>
            <p:ph type="sldNum" sz="quarter" idx="12"/>
          </p:nvPr>
        </p:nvSpPr>
        <p:spPr/>
        <p:txBody>
          <a:bodyPr/>
          <a:lstStyle/>
          <a:p>
            <a:fld id="{ECC41A7C-273D-4B68-AE02-54571C611E43}" type="slidenum">
              <a:rPr lang="en-US" smtClean="0"/>
              <a:t>‹#›</a:t>
            </a:fld>
            <a:endParaRPr lang="en-US"/>
          </a:p>
        </p:txBody>
      </p:sp>
    </p:spTree>
    <p:extLst>
      <p:ext uri="{BB962C8B-B14F-4D97-AF65-F5344CB8AC3E}">
        <p14:creationId xmlns:p14="http://schemas.microsoft.com/office/powerpoint/2010/main" val="252707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AEB2C9-C482-4690-B699-88D9868B60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EBFA48-7A59-40A3-991B-E70F799995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F67F1-231E-4125-BA9D-0013324214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E7401-1482-40FA-A3DF-F65947F0B842}" type="datetimeFigureOut">
              <a:rPr lang="en-US" smtClean="0"/>
              <a:t>4/6/2024</a:t>
            </a:fld>
            <a:endParaRPr lang="en-US"/>
          </a:p>
        </p:txBody>
      </p:sp>
      <p:sp>
        <p:nvSpPr>
          <p:cNvPr id="5" name="Footer Placeholder 4">
            <a:extLst>
              <a:ext uri="{FF2B5EF4-FFF2-40B4-BE49-F238E27FC236}">
                <a16:creationId xmlns:a16="http://schemas.microsoft.com/office/drawing/2014/main" id="{E088E9A7-C9F7-4E83-A64D-0B92444F0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A5796D-0F63-49D8-805A-EF35A5A6B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41A7C-273D-4B68-AE02-54571C611E43}" type="slidenum">
              <a:rPr lang="en-US" smtClean="0"/>
              <a:t>‹#›</a:t>
            </a:fld>
            <a:endParaRPr lang="en-US"/>
          </a:p>
        </p:txBody>
      </p:sp>
    </p:spTree>
    <p:extLst>
      <p:ext uri="{BB962C8B-B14F-4D97-AF65-F5344CB8AC3E}">
        <p14:creationId xmlns:p14="http://schemas.microsoft.com/office/powerpoint/2010/main" val="2238104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00E4-0788-42D0-8235-EF3809E7E1A0}"/>
              </a:ext>
            </a:extLst>
          </p:cNvPr>
          <p:cNvSpPr>
            <a:spLocks noGrp="1"/>
          </p:cNvSpPr>
          <p:nvPr>
            <p:ph type="title"/>
          </p:nvPr>
        </p:nvSpPr>
        <p:spPr>
          <a:xfrm>
            <a:off x="838200" y="-126127"/>
            <a:ext cx="10515600" cy="848610"/>
          </a:xfrm>
        </p:spPr>
        <p:txBody>
          <a:bodyPr>
            <a:normAutofit/>
          </a:bodyPr>
          <a:lstStyle/>
          <a:p>
            <a:pPr algn="ctr"/>
            <a:r>
              <a:rPr lang="en-US" sz="2600" b="1">
                <a:latin typeface="Arial" panose="020B0604020202020204" pitchFamily="34" charset="0"/>
                <a:cs typeface="Arial" panose="020B0604020202020204" pitchFamily="34" charset="0"/>
              </a:rPr>
              <a:t>B</a:t>
            </a:r>
            <a:r>
              <a:rPr lang="vi-VN" sz="2600" b="1">
                <a:latin typeface="Arial" panose="020B0604020202020204" pitchFamily="34" charset="0"/>
                <a:cs typeface="Arial" panose="020B0604020202020204" pitchFamily="34" charset="0"/>
              </a:rPr>
              <a:t>Ư</a:t>
            </a:r>
            <a:r>
              <a:rPr lang="en-US" sz="2600" b="1">
                <a:latin typeface="Arial" panose="020B0604020202020204" pitchFamily="34" charset="0"/>
                <a:cs typeface="Arial" panose="020B0604020202020204" pitchFamily="34" charset="0"/>
              </a:rPr>
              <a:t>ỚC VÀO </a:t>
            </a:r>
            <a:endParaRPr lang="en-US" sz="2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75E1690-D7C6-4CC9-ACAE-5DA2745D9815}"/>
              </a:ext>
            </a:extLst>
          </p:cNvPr>
          <p:cNvSpPr>
            <a:spLocks noGrp="1"/>
          </p:cNvSpPr>
          <p:nvPr>
            <p:ph idx="1"/>
          </p:nvPr>
        </p:nvSpPr>
        <p:spPr>
          <a:xfrm>
            <a:off x="378372" y="487314"/>
            <a:ext cx="11453649" cy="4351338"/>
          </a:xfrm>
        </p:spPr>
        <p:txBody>
          <a:bodyPr>
            <a:noAutofit/>
          </a:bodyPr>
          <a:lstStyle/>
          <a:p>
            <a:pPr marL="0" indent="0" algn="just">
              <a:buNone/>
            </a:pPr>
            <a:r>
              <a:rPr lang="vi-VN" sz="6600" b="1" dirty="0"/>
              <a:t>ĐK. Bước vào, bước vào nơi thánh cung. Niềm vui cao dâng ngút bay chín từng. Bước gần, bước gần trước thánh nhan. Hồn con sung sướng hát câu ca </a:t>
            </a:r>
            <a:r>
              <a:rPr lang="vi-VN" sz="6600" b="1"/>
              <a:t>mừng.</a:t>
            </a:r>
            <a:endParaRPr lang="en-US" sz="6600" b="1" dirty="0"/>
          </a:p>
        </p:txBody>
      </p:sp>
    </p:spTree>
    <p:extLst>
      <p:ext uri="{BB962C8B-B14F-4D97-AF65-F5344CB8AC3E}">
        <p14:creationId xmlns:p14="http://schemas.microsoft.com/office/powerpoint/2010/main" val="392762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31B16-8E05-444B-B729-B2276B9C6FE2}"/>
              </a:ext>
            </a:extLst>
          </p:cNvPr>
          <p:cNvSpPr>
            <a:spLocks noGrp="1"/>
          </p:cNvSpPr>
          <p:nvPr>
            <p:ph idx="1"/>
          </p:nvPr>
        </p:nvSpPr>
        <p:spPr>
          <a:xfrm>
            <a:off x="315310" y="577049"/>
            <a:ext cx="11579773" cy="5386850"/>
          </a:xfrm>
        </p:spPr>
        <p:txBody>
          <a:bodyPr>
            <a:noAutofit/>
          </a:bodyPr>
          <a:lstStyle/>
          <a:p>
            <a:pPr marL="0" indent="0" algn="just">
              <a:buNone/>
            </a:pPr>
            <a:r>
              <a:rPr lang="vi-VN" sz="6600" b="1" dirty="0"/>
              <a:t>1. Chúa là Đấng con bao chờ mong. Giờ đây con đến tìm nơi náu nương. Sống gần Chúa con quên sầu thương. Niềm vui chan chứa tình yêu Chúa khôn lường.</a:t>
            </a:r>
            <a:endParaRPr lang="en-US" sz="6600" b="1" dirty="0"/>
          </a:p>
          <a:p>
            <a:pPr marL="0" indent="0" algn="just">
              <a:buNone/>
            </a:pPr>
            <a:br>
              <a:rPr lang="vi-VN" sz="6600" b="1" dirty="0"/>
            </a:br>
            <a:br>
              <a:rPr lang="vi-VN" sz="6600" b="1" dirty="0"/>
            </a:br>
            <a:endParaRPr lang="en-US" sz="6600" b="1" dirty="0"/>
          </a:p>
        </p:txBody>
      </p:sp>
      <p:sp>
        <p:nvSpPr>
          <p:cNvPr id="4" name="Title 1">
            <a:extLst>
              <a:ext uri="{FF2B5EF4-FFF2-40B4-BE49-F238E27FC236}">
                <a16:creationId xmlns:a16="http://schemas.microsoft.com/office/drawing/2014/main" id="{8A4061BE-F49E-4057-A203-67615412B764}"/>
              </a:ext>
            </a:extLst>
          </p:cNvPr>
          <p:cNvSpPr>
            <a:spLocks noGrp="1"/>
          </p:cNvSpPr>
          <p:nvPr>
            <p:ph type="title"/>
          </p:nvPr>
        </p:nvSpPr>
        <p:spPr>
          <a:xfrm>
            <a:off x="838200" y="-126127"/>
            <a:ext cx="10515600" cy="848610"/>
          </a:xfrm>
        </p:spPr>
        <p:txBody>
          <a:bodyPr>
            <a:normAutofit/>
          </a:bodyPr>
          <a:lstStyle/>
          <a:p>
            <a:pPr algn="ctr"/>
            <a:r>
              <a:rPr lang="en-US" sz="2600" b="1">
                <a:latin typeface="Arial" panose="020B0604020202020204" pitchFamily="34" charset="0"/>
                <a:cs typeface="Arial" panose="020B0604020202020204" pitchFamily="34" charset="0"/>
              </a:rPr>
              <a:t>B</a:t>
            </a:r>
            <a:r>
              <a:rPr lang="vi-VN" sz="2600" b="1">
                <a:latin typeface="Arial" panose="020B0604020202020204" pitchFamily="34" charset="0"/>
                <a:cs typeface="Arial" panose="020B0604020202020204" pitchFamily="34" charset="0"/>
              </a:rPr>
              <a:t>Ư</a:t>
            </a:r>
            <a:r>
              <a:rPr lang="en-US" sz="2600" b="1">
                <a:latin typeface="Arial" panose="020B0604020202020204" pitchFamily="34" charset="0"/>
                <a:cs typeface="Arial" panose="020B0604020202020204" pitchFamily="34" charset="0"/>
              </a:rPr>
              <a:t>ỚC VÀO </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16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00E4-0788-42D0-8235-EF3809E7E1A0}"/>
              </a:ext>
            </a:extLst>
          </p:cNvPr>
          <p:cNvSpPr>
            <a:spLocks noGrp="1"/>
          </p:cNvSpPr>
          <p:nvPr>
            <p:ph type="title"/>
          </p:nvPr>
        </p:nvSpPr>
        <p:spPr>
          <a:xfrm>
            <a:off x="838200" y="-126127"/>
            <a:ext cx="10515600" cy="848610"/>
          </a:xfrm>
        </p:spPr>
        <p:txBody>
          <a:bodyPr>
            <a:normAutofit/>
          </a:bodyPr>
          <a:lstStyle/>
          <a:p>
            <a:pPr algn="ctr"/>
            <a:r>
              <a:rPr lang="en-US" sz="2600" b="1">
                <a:latin typeface="Arial" panose="020B0604020202020204" pitchFamily="34" charset="0"/>
                <a:cs typeface="Arial" panose="020B0604020202020204" pitchFamily="34" charset="0"/>
              </a:rPr>
              <a:t>B</a:t>
            </a:r>
            <a:r>
              <a:rPr lang="vi-VN" sz="2600" b="1">
                <a:latin typeface="Arial" panose="020B0604020202020204" pitchFamily="34" charset="0"/>
                <a:cs typeface="Arial" panose="020B0604020202020204" pitchFamily="34" charset="0"/>
              </a:rPr>
              <a:t>Ư</a:t>
            </a:r>
            <a:r>
              <a:rPr lang="en-US" sz="2600" b="1">
                <a:latin typeface="Arial" panose="020B0604020202020204" pitchFamily="34" charset="0"/>
                <a:cs typeface="Arial" panose="020B0604020202020204" pitchFamily="34" charset="0"/>
              </a:rPr>
              <a:t>ỚC VÀO </a:t>
            </a:r>
            <a:endParaRPr lang="en-US" sz="2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75E1690-D7C6-4CC9-ACAE-5DA2745D9815}"/>
              </a:ext>
            </a:extLst>
          </p:cNvPr>
          <p:cNvSpPr>
            <a:spLocks noGrp="1"/>
          </p:cNvSpPr>
          <p:nvPr>
            <p:ph idx="1"/>
          </p:nvPr>
        </p:nvSpPr>
        <p:spPr>
          <a:xfrm>
            <a:off x="378372" y="487314"/>
            <a:ext cx="11453649" cy="4351338"/>
          </a:xfrm>
        </p:spPr>
        <p:txBody>
          <a:bodyPr>
            <a:noAutofit/>
          </a:bodyPr>
          <a:lstStyle/>
          <a:p>
            <a:pPr marL="0" indent="0" algn="just">
              <a:buNone/>
            </a:pPr>
            <a:r>
              <a:rPr lang="vi-VN" sz="6600" b="1" dirty="0"/>
              <a:t>ĐK. Bước vào, bước vào nơi thánh cung. Niềm vui cao dâng ngút bay chín từng. Bước gần, bước gần trước thánh nhan. Hồn con sung sướng hát câu ca </a:t>
            </a:r>
            <a:r>
              <a:rPr lang="vi-VN" sz="6600" b="1"/>
              <a:t>mừng.</a:t>
            </a:r>
            <a:endParaRPr lang="en-US" sz="6600" b="1" dirty="0"/>
          </a:p>
        </p:txBody>
      </p:sp>
    </p:spTree>
    <p:extLst>
      <p:ext uri="{BB962C8B-B14F-4D97-AF65-F5344CB8AC3E}">
        <p14:creationId xmlns:p14="http://schemas.microsoft.com/office/powerpoint/2010/main" val="211888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A7C0B3-E8BD-49B6-9314-8BC83B9BE122}"/>
              </a:ext>
            </a:extLst>
          </p:cNvPr>
          <p:cNvSpPr>
            <a:spLocks noGrp="1"/>
          </p:cNvSpPr>
          <p:nvPr>
            <p:ph idx="1"/>
          </p:nvPr>
        </p:nvSpPr>
        <p:spPr>
          <a:xfrm>
            <a:off x="378372" y="639192"/>
            <a:ext cx="11540359" cy="5537771"/>
          </a:xfrm>
        </p:spPr>
        <p:txBody>
          <a:bodyPr>
            <a:noAutofit/>
          </a:bodyPr>
          <a:lstStyle/>
          <a:p>
            <a:pPr marL="0" indent="0" algn="just">
              <a:buNone/>
            </a:pPr>
            <a:r>
              <a:rPr lang="vi-VN" sz="6600" b="1" dirty="0"/>
              <a:t>2. Chúa mạch sống của bao tuổi xanh. Niềm vui phơi phới, niềm vui thắm xinh. Hướng về Chúa như mong bình minh. Hồn ai khao khát tìm thấy ánh xuân tình.</a:t>
            </a:r>
            <a:br>
              <a:rPr lang="vi-VN" sz="6600" b="1" dirty="0"/>
            </a:br>
            <a:endParaRPr lang="en-US" sz="6600" b="1" dirty="0"/>
          </a:p>
        </p:txBody>
      </p:sp>
      <p:sp>
        <p:nvSpPr>
          <p:cNvPr id="4" name="Title 1">
            <a:extLst>
              <a:ext uri="{FF2B5EF4-FFF2-40B4-BE49-F238E27FC236}">
                <a16:creationId xmlns:a16="http://schemas.microsoft.com/office/drawing/2014/main" id="{0B02F55E-2BE2-4390-82ED-6BE9DEE785E5}"/>
              </a:ext>
            </a:extLst>
          </p:cNvPr>
          <p:cNvSpPr>
            <a:spLocks noGrp="1"/>
          </p:cNvSpPr>
          <p:nvPr>
            <p:ph type="title"/>
          </p:nvPr>
        </p:nvSpPr>
        <p:spPr>
          <a:xfrm>
            <a:off x="838200" y="-126127"/>
            <a:ext cx="10515600" cy="848610"/>
          </a:xfrm>
        </p:spPr>
        <p:txBody>
          <a:bodyPr>
            <a:normAutofit/>
          </a:bodyPr>
          <a:lstStyle/>
          <a:p>
            <a:pPr algn="ctr"/>
            <a:r>
              <a:rPr lang="en-US" sz="2600" b="1">
                <a:latin typeface="Arial" panose="020B0604020202020204" pitchFamily="34" charset="0"/>
                <a:cs typeface="Arial" panose="020B0604020202020204" pitchFamily="34" charset="0"/>
              </a:rPr>
              <a:t>B</a:t>
            </a:r>
            <a:r>
              <a:rPr lang="vi-VN" sz="2600" b="1">
                <a:latin typeface="Arial" panose="020B0604020202020204" pitchFamily="34" charset="0"/>
                <a:cs typeface="Arial" panose="020B0604020202020204" pitchFamily="34" charset="0"/>
              </a:rPr>
              <a:t>Ư</a:t>
            </a:r>
            <a:r>
              <a:rPr lang="en-US" sz="2600" b="1">
                <a:latin typeface="Arial" panose="020B0604020202020204" pitchFamily="34" charset="0"/>
                <a:cs typeface="Arial" panose="020B0604020202020204" pitchFamily="34" charset="0"/>
              </a:rPr>
              <a:t>ỚC VÀO </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186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00E4-0788-42D0-8235-EF3809E7E1A0}"/>
              </a:ext>
            </a:extLst>
          </p:cNvPr>
          <p:cNvSpPr>
            <a:spLocks noGrp="1"/>
          </p:cNvSpPr>
          <p:nvPr>
            <p:ph type="title"/>
          </p:nvPr>
        </p:nvSpPr>
        <p:spPr>
          <a:xfrm>
            <a:off x="838200" y="-126127"/>
            <a:ext cx="10515600" cy="848610"/>
          </a:xfrm>
        </p:spPr>
        <p:txBody>
          <a:bodyPr>
            <a:normAutofit/>
          </a:bodyPr>
          <a:lstStyle/>
          <a:p>
            <a:pPr algn="ctr"/>
            <a:r>
              <a:rPr lang="en-US" sz="2600" b="1">
                <a:latin typeface="Arial" panose="020B0604020202020204" pitchFamily="34" charset="0"/>
                <a:cs typeface="Arial" panose="020B0604020202020204" pitchFamily="34" charset="0"/>
              </a:rPr>
              <a:t>B</a:t>
            </a:r>
            <a:r>
              <a:rPr lang="vi-VN" sz="2600" b="1">
                <a:latin typeface="Arial" panose="020B0604020202020204" pitchFamily="34" charset="0"/>
                <a:cs typeface="Arial" panose="020B0604020202020204" pitchFamily="34" charset="0"/>
              </a:rPr>
              <a:t>Ư</a:t>
            </a:r>
            <a:r>
              <a:rPr lang="en-US" sz="2600" b="1">
                <a:latin typeface="Arial" panose="020B0604020202020204" pitchFamily="34" charset="0"/>
                <a:cs typeface="Arial" panose="020B0604020202020204" pitchFamily="34" charset="0"/>
              </a:rPr>
              <a:t>ỚC VÀO </a:t>
            </a:r>
            <a:endParaRPr lang="en-US" sz="2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75E1690-D7C6-4CC9-ACAE-5DA2745D9815}"/>
              </a:ext>
            </a:extLst>
          </p:cNvPr>
          <p:cNvSpPr>
            <a:spLocks noGrp="1"/>
          </p:cNvSpPr>
          <p:nvPr>
            <p:ph idx="1"/>
          </p:nvPr>
        </p:nvSpPr>
        <p:spPr>
          <a:xfrm>
            <a:off x="378372" y="487314"/>
            <a:ext cx="11453649" cy="4351338"/>
          </a:xfrm>
        </p:spPr>
        <p:txBody>
          <a:bodyPr>
            <a:noAutofit/>
          </a:bodyPr>
          <a:lstStyle/>
          <a:p>
            <a:pPr marL="0" indent="0" algn="just">
              <a:buNone/>
            </a:pPr>
            <a:r>
              <a:rPr lang="vi-VN" sz="6600" b="1" dirty="0"/>
              <a:t>ĐK. Bước vào, bước vào nơi thánh cung. Niềm vui cao dâng ngút bay chín từng. Bước gần, bước gần trước thánh nhan. Hồn con sung sướng hát câu ca </a:t>
            </a:r>
            <a:r>
              <a:rPr lang="vi-VN" sz="6600" b="1"/>
              <a:t>mừng.</a:t>
            </a:r>
            <a:endParaRPr lang="en-US" sz="6600" b="1" dirty="0"/>
          </a:p>
        </p:txBody>
      </p:sp>
    </p:spTree>
    <p:extLst>
      <p:ext uri="{BB962C8B-B14F-4D97-AF65-F5344CB8AC3E}">
        <p14:creationId xmlns:p14="http://schemas.microsoft.com/office/powerpoint/2010/main" val="55147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C2640C-5BC9-46EA-A163-F90A201C2510}"/>
              </a:ext>
            </a:extLst>
          </p:cNvPr>
          <p:cNvSpPr>
            <a:spLocks noGrp="1"/>
          </p:cNvSpPr>
          <p:nvPr>
            <p:ph idx="1"/>
          </p:nvPr>
        </p:nvSpPr>
        <p:spPr>
          <a:xfrm>
            <a:off x="362607" y="609492"/>
            <a:ext cx="11540360" cy="5457872"/>
          </a:xfrm>
        </p:spPr>
        <p:txBody>
          <a:bodyPr>
            <a:noAutofit/>
          </a:bodyPr>
          <a:lstStyle/>
          <a:p>
            <a:pPr marL="0" indent="0" algn="just">
              <a:buNone/>
            </a:pPr>
            <a:r>
              <a:rPr lang="vi-VN" sz="7200" b="1" dirty="0"/>
              <a:t>3. Chúa hạnh phúc ở trên trần ai, từ đây con muốn ở bên Chúa thôi. Giữa cuộc sống bao nhiêu rủi may, cậy trông nơi Chúa hồn con sẽ vui hoài.</a:t>
            </a:r>
            <a:endParaRPr lang="en-US" sz="7200" b="1" dirty="0"/>
          </a:p>
          <a:p>
            <a:pPr marL="0" indent="0" algn="just">
              <a:buNone/>
            </a:pPr>
            <a:br>
              <a:rPr lang="vi-VN" sz="7200" b="1" dirty="0"/>
            </a:br>
            <a:endParaRPr lang="en-US" sz="7200" b="1" dirty="0"/>
          </a:p>
        </p:txBody>
      </p:sp>
      <p:sp>
        <p:nvSpPr>
          <p:cNvPr id="4" name="Title 1">
            <a:extLst>
              <a:ext uri="{FF2B5EF4-FFF2-40B4-BE49-F238E27FC236}">
                <a16:creationId xmlns:a16="http://schemas.microsoft.com/office/drawing/2014/main" id="{5D73DC58-260C-4F89-B2EF-9AB546058B70}"/>
              </a:ext>
            </a:extLst>
          </p:cNvPr>
          <p:cNvSpPr>
            <a:spLocks noGrp="1"/>
          </p:cNvSpPr>
          <p:nvPr>
            <p:ph type="title"/>
          </p:nvPr>
        </p:nvSpPr>
        <p:spPr>
          <a:xfrm>
            <a:off x="838200" y="-126127"/>
            <a:ext cx="10515600" cy="848610"/>
          </a:xfrm>
        </p:spPr>
        <p:txBody>
          <a:bodyPr>
            <a:normAutofit/>
          </a:bodyPr>
          <a:lstStyle/>
          <a:p>
            <a:pPr algn="ctr"/>
            <a:r>
              <a:rPr lang="en-US" sz="2600" b="1">
                <a:latin typeface="Arial" panose="020B0604020202020204" pitchFamily="34" charset="0"/>
                <a:cs typeface="Arial" panose="020B0604020202020204" pitchFamily="34" charset="0"/>
              </a:rPr>
              <a:t>B</a:t>
            </a:r>
            <a:r>
              <a:rPr lang="vi-VN" sz="2600" b="1">
                <a:latin typeface="Arial" panose="020B0604020202020204" pitchFamily="34" charset="0"/>
                <a:cs typeface="Arial" panose="020B0604020202020204" pitchFamily="34" charset="0"/>
              </a:rPr>
              <a:t>Ư</a:t>
            </a:r>
            <a:r>
              <a:rPr lang="en-US" sz="2600" b="1">
                <a:latin typeface="Arial" panose="020B0604020202020204" pitchFamily="34" charset="0"/>
                <a:cs typeface="Arial" panose="020B0604020202020204" pitchFamily="34" charset="0"/>
              </a:rPr>
              <a:t>ỚC VÀO </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309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00E4-0788-42D0-8235-EF3809E7E1A0}"/>
              </a:ext>
            </a:extLst>
          </p:cNvPr>
          <p:cNvSpPr>
            <a:spLocks noGrp="1"/>
          </p:cNvSpPr>
          <p:nvPr>
            <p:ph type="title"/>
          </p:nvPr>
        </p:nvSpPr>
        <p:spPr>
          <a:xfrm>
            <a:off x="838200" y="-126127"/>
            <a:ext cx="10515600" cy="848610"/>
          </a:xfrm>
        </p:spPr>
        <p:txBody>
          <a:bodyPr>
            <a:normAutofit/>
          </a:bodyPr>
          <a:lstStyle/>
          <a:p>
            <a:pPr algn="ctr"/>
            <a:r>
              <a:rPr lang="en-US" sz="2600" b="1">
                <a:latin typeface="Arial" panose="020B0604020202020204" pitchFamily="34" charset="0"/>
                <a:cs typeface="Arial" panose="020B0604020202020204" pitchFamily="34" charset="0"/>
              </a:rPr>
              <a:t>B</a:t>
            </a:r>
            <a:r>
              <a:rPr lang="vi-VN" sz="2600" b="1">
                <a:latin typeface="Arial" panose="020B0604020202020204" pitchFamily="34" charset="0"/>
                <a:cs typeface="Arial" panose="020B0604020202020204" pitchFamily="34" charset="0"/>
              </a:rPr>
              <a:t>Ư</a:t>
            </a:r>
            <a:r>
              <a:rPr lang="en-US" sz="2600" b="1">
                <a:latin typeface="Arial" panose="020B0604020202020204" pitchFamily="34" charset="0"/>
                <a:cs typeface="Arial" panose="020B0604020202020204" pitchFamily="34" charset="0"/>
              </a:rPr>
              <a:t>ỚC VÀO </a:t>
            </a:r>
            <a:endParaRPr lang="en-US" sz="2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75E1690-D7C6-4CC9-ACAE-5DA2745D9815}"/>
              </a:ext>
            </a:extLst>
          </p:cNvPr>
          <p:cNvSpPr>
            <a:spLocks noGrp="1"/>
          </p:cNvSpPr>
          <p:nvPr>
            <p:ph idx="1"/>
          </p:nvPr>
        </p:nvSpPr>
        <p:spPr>
          <a:xfrm>
            <a:off x="378372" y="487314"/>
            <a:ext cx="11453649" cy="4351338"/>
          </a:xfrm>
        </p:spPr>
        <p:txBody>
          <a:bodyPr>
            <a:noAutofit/>
          </a:bodyPr>
          <a:lstStyle/>
          <a:p>
            <a:pPr marL="0" indent="0" algn="just">
              <a:buNone/>
            </a:pPr>
            <a:r>
              <a:rPr lang="vi-VN" sz="6600" b="1" dirty="0"/>
              <a:t>ĐK. Bước vào, bước vào nơi thánh cung. Niềm vui cao dâng ngút bay chín từng. Bước gần, bước gần trước thánh nhan. Hồn con sung sướng hát câu ca </a:t>
            </a:r>
            <a:r>
              <a:rPr lang="vi-VN" sz="6600" b="1"/>
              <a:t>mừng.</a:t>
            </a:r>
            <a:endParaRPr lang="en-US" sz="6600" b="1" dirty="0"/>
          </a:p>
        </p:txBody>
      </p:sp>
    </p:spTree>
    <p:extLst>
      <p:ext uri="{BB962C8B-B14F-4D97-AF65-F5344CB8AC3E}">
        <p14:creationId xmlns:p14="http://schemas.microsoft.com/office/powerpoint/2010/main" val="4031790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296</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BƯỚC VÀO </vt:lpstr>
      <vt:lpstr>BƯỚC VÀO </vt:lpstr>
      <vt:lpstr>BƯỚC VÀO </vt:lpstr>
      <vt:lpstr>BƯỚC VÀO </vt:lpstr>
      <vt:lpstr>BƯỚC VÀO </vt:lpstr>
      <vt:lpstr>BƯỚC VÀO </vt:lpstr>
      <vt:lpstr>BƯỚC VÀO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 : Bước vào </dc:title>
  <dc:creator>DO PHUONG</dc:creator>
  <cp:lastModifiedBy>ANHBAO IT</cp:lastModifiedBy>
  <cp:revision>2</cp:revision>
  <dcterms:created xsi:type="dcterms:W3CDTF">2019-01-18T14:42:09Z</dcterms:created>
  <dcterms:modified xsi:type="dcterms:W3CDTF">2024-04-05T17:50:27Z</dcterms:modified>
</cp:coreProperties>
</file>