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71" r:id="rId9"/>
    <p:sldId id="272" r:id="rId10"/>
    <p:sldId id="265" r:id="rId11"/>
    <p:sldId id="273" r:id="rId12"/>
    <p:sldId id="274" r:id="rId13"/>
    <p:sldId id="268" r:id="rId14"/>
    <p:sldId id="275" r:id="rId15"/>
    <p:sldId id="276" r:id="rId16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74" d="100"/>
          <a:sy n="74" d="100"/>
        </p:scale>
        <p:origin x="342" y="72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646252"/>
            <a:ext cx="18000663" cy="978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600" b="1" dirty="0"/>
              <a:t>1. Hân hoan lời tụng ca dâng Chúa khúc nhạc huyền mơ, một bài thơ trìu mến ân tình đượm nét đơn sơ. </a:t>
            </a:r>
            <a:endParaRPr lang="en-US" altLang="en-US" sz="12600" b="1" dirty="0"/>
          </a:p>
        </p:txBody>
      </p:sp>
    </p:spTree>
    <p:extLst>
      <p:ext uri="{BB962C8B-B14F-4D97-AF65-F5344CB8AC3E}">
        <p14:creationId xmlns:p14="http://schemas.microsoft.com/office/powerpoint/2010/main" val="231963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6462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4. Tâm tư một chiều xưa đoan hứa đến Ngài ngàn thu. Thề nguyền yêu một Chúa cho vẹn một khúc tri âm.</a:t>
            </a:r>
            <a:endParaRPr lang="en-US" altLang="en-US" sz="1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3203A-A183-451A-9515-F77F51FD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14E0EF-B880-4AB8-B296-AEAAA5EF62DC}"/>
              </a:ext>
            </a:extLst>
          </p:cNvPr>
          <p:cNvSpPr txBox="1">
            <a:spLocks/>
          </p:cNvSpPr>
          <p:nvPr/>
        </p:nvSpPr>
        <p:spPr bwMode="auto">
          <a:xfrm>
            <a:off x="2849202" y="154011"/>
            <a:ext cx="13500819" cy="36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vi-VN" sz="3000" b="1" kern="0"/>
              <a:t>CA KHÚC HỒNG ÂN 1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4206995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000" b="1" dirty="0"/>
              <a:t>ĐK: </a:t>
            </a:r>
            <a:r>
              <a:rPr lang="vi-VN" sz="12000" b="1" dirty="0"/>
              <a:t>Hân hoan lời tụng ca đoàn con dâng Chúa đêm ngày. Hát cho muôn thế hệ hay ngợi ca hồng ân Thiên Chúa.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84BAE-1565-4463-A3B1-7F02329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8740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224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Muôn đời Chúa thương con người ôi tình Chúa chẳng nhạt phai. Trái tim thơ trả lại tình ca mến yêu muôn đời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323278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585886"/>
            <a:ext cx="18000663" cy="963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400" b="1" dirty="0"/>
              <a:t>5. Cho con lại mùa xuân khi đã lãnh nhận hồng ân. Nhiều lần trôi dạt mất trên dòng đời sóng xa đưa.</a:t>
            </a:r>
            <a:endParaRPr lang="en-US" altLang="en-US" sz="124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FD81D1-234D-4250-9439-9C5F25D9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53457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000" b="1" dirty="0"/>
              <a:t>ĐK: </a:t>
            </a:r>
            <a:r>
              <a:rPr lang="vi-VN" sz="12000" b="1" dirty="0"/>
              <a:t>Hân hoan lời tụng ca đoàn con dâng Chúa đêm ngày. Hát cho muôn thế hệ hay ngợi ca hồng ân Thiên Chúa.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84BAE-1565-4463-A3B1-7F02329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6280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224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Muôn đời Chúa thương con người ôi tình Chúa chẳng nhạt phai. Trái tim thơ trả lại tình ca mến yêu muôn đời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14340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000" b="1" dirty="0"/>
              <a:t>ĐK: </a:t>
            </a:r>
            <a:r>
              <a:rPr lang="vi-VN" sz="12000" b="1" dirty="0"/>
              <a:t>Hân hoan lời tụng ca đoàn con dâng Chúa đêm ngày. Hát cho muôn thế hệ hay ngợi ca hồng ân Thiên Chúa.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84BAE-1565-4463-A3B1-7F02329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4642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224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Muôn đời Chúa thương con người ôi tình Chúa chẳng nhạt phai. Trái tim thơ trả lại tình ca mến yêu muôn đời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74205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2. Cho con mùa hồng ân yêu mến những ngày và đêm. Tình Ngài như trời sáng soi đường nhịp bước êm đềm.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08081B-6B94-44E2-A9D0-E3FEFFE2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4907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000" b="1" dirty="0"/>
              <a:t>ĐK: </a:t>
            </a:r>
            <a:r>
              <a:rPr lang="vi-VN" sz="12000" b="1" dirty="0"/>
              <a:t>Hân hoan lời tụng ca đoàn con dâng Chúa đêm ngày. Hát cho muôn thế hệ hay ngợi ca hồng ân Thiên Chúa.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84BAE-1565-4463-A3B1-7F02329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73805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224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Muôn đời Chúa thương con người ôi tình Chúa chẳng nhạt phai. Trái tim thơ trả lại tình ca mến yêu muôn đời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434296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585886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3. Con dâng Ngài tình yêu năm tháng đã dần nhạt phai. Tình Ngài như hè nắng hong nồng lại trái tim này. 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22B9A29-2056-4EC0-B97D-693EEE9D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7870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986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altLang="en-US" sz="12000" b="1" dirty="0"/>
              <a:t>ĐK: </a:t>
            </a:r>
            <a:r>
              <a:rPr lang="vi-VN" sz="12000" b="1" dirty="0"/>
              <a:t>Hân hoan lời tụng ca đoàn con dâng Chúa đêm ngày. Hát cho muôn thế hệ hay ngợi ca hồng ân Thiên Chúa.</a:t>
            </a:r>
            <a:endParaRPr lang="en-US" altLang="en-US" sz="1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584BAE-1565-4463-A3B1-7F023291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02" y="154011"/>
            <a:ext cx="13500819" cy="369070"/>
          </a:xfrm>
        </p:spPr>
        <p:txBody>
          <a:bodyPr/>
          <a:lstStyle/>
          <a:p>
            <a:r>
              <a:rPr lang="vi-VN" sz="3000" b="1"/>
              <a:t>CA </a:t>
            </a:r>
            <a:r>
              <a:rPr lang="vi-VN" sz="3000" b="1" dirty="0"/>
              <a:t>KHÚC HỒNG ÂN 1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4316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599281" y="722451"/>
            <a:ext cx="18000663" cy="93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2000" b="1" dirty="0"/>
              <a:t>Muôn đời Chúa thương con người ôi tình Chúa chẳng nhạt phai. Trái tim thơ trả lại tình ca mến yêu muôn đời</a:t>
            </a:r>
            <a:endParaRPr lang="en-US" alt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8200035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435</Words>
  <Application>Microsoft Office PowerPoint</Application>
  <PresentationFormat>Custom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Default Design</vt:lpstr>
      <vt:lpstr>CA KHÚC HỒNG ÂN 1</vt:lpstr>
      <vt:lpstr>CA KHÚC HỒNG ÂN 1</vt:lpstr>
      <vt:lpstr>PowerPoint Presentation</vt:lpstr>
      <vt:lpstr>CA KHÚC HỒNG ÂN 1</vt:lpstr>
      <vt:lpstr>CA KHÚC HỒNG ÂN 1</vt:lpstr>
      <vt:lpstr>PowerPoint Presentation</vt:lpstr>
      <vt:lpstr>CA KHÚC HỒNG ÂN 1</vt:lpstr>
      <vt:lpstr>CA KHÚC HỒNG ÂN 1</vt:lpstr>
      <vt:lpstr>PowerPoint Presentation</vt:lpstr>
      <vt:lpstr>PowerPoint Presentation</vt:lpstr>
      <vt:lpstr>CA KHÚC HỒNG ÂN 1</vt:lpstr>
      <vt:lpstr>PowerPoint Presentation</vt:lpstr>
      <vt:lpstr>CA KHÚC HỒNG ÂN 1</vt:lpstr>
      <vt:lpstr>CA KHÚC HỒNG ÂN 1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158</cp:revision>
  <dcterms:created xsi:type="dcterms:W3CDTF">2011-08-20T01:52:59Z</dcterms:created>
  <dcterms:modified xsi:type="dcterms:W3CDTF">2024-04-05T17:52:38Z</dcterms:modified>
</cp:coreProperties>
</file>