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7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218281"/>
            <a:ext cx="15736293" cy="444660"/>
          </a:xfrm>
        </p:spPr>
        <p:txBody>
          <a:bodyPr/>
          <a:lstStyle/>
          <a:p>
            <a:r>
              <a:rPr lang="vi-VN" sz="3000" b="1" cap="all"/>
              <a:t>Ca </a:t>
            </a:r>
            <a:r>
              <a:rPr lang="vi-VN" sz="3000" b="1" cap="all" dirty="0"/>
              <a:t>khúc trầm hương</a:t>
            </a:r>
          </a:p>
        </p:txBody>
      </p:sp>
      <p:sp>
        <p:nvSpPr>
          <p:cNvPr id="38915" name="Content Placeholder 2"/>
          <p:cNvSpPr>
            <a:spLocks noGrp="1"/>
          </p:cNvSpPr>
          <p:nvPr>
            <p:ph idx="1"/>
          </p:nvPr>
        </p:nvSpPr>
        <p:spPr>
          <a:xfrm>
            <a:off x="599281" y="827881"/>
            <a:ext cx="18000663" cy="9086049"/>
          </a:xfrm>
        </p:spPr>
        <p:txBody>
          <a:bodyPr/>
          <a:lstStyle/>
          <a:p>
            <a:pPr marL="0" indent="0" algn="just">
              <a:buNone/>
            </a:pPr>
            <a:r>
              <a:rPr lang="vi-VN" sz="9200" b="1" dirty="0"/>
              <a:t>1. Lời con như trầm hương Bay lên tới thiên đường Bay lên tới thiên đường Cho lung linh ánh nhiệm mầu (lên tới thiên đường nhiệm màu) Thiết  tha là như cánh  vạc kêu sương Chúa ơi.</a:t>
            </a:r>
            <a:endParaRPr lang="en-US" altLang="en-US" sz="9200" b="1" dirty="0"/>
          </a:p>
        </p:txBody>
      </p:sp>
    </p:spTree>
    <p:extLst>
      <p:ext uri="{BB962C8B-B14F-4D97-AF65-F5344CB8AC3E}">
        <p14:creationId xmlns:p14="http://schemas.microsoft.com/office/powerpoint/2010/main" val="323554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Ca </a:t>
            </a:r>
            <a:r>
              <a:rPr lang="vi-VN" sz="3000" b="1" cap="all" dirty="0"/>
              <a:t>khúc trầm hương</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9200" b="1" dirty="0"/>
              <a:t>2. Lòng con chân thành dâng vinh quang Chúa muôn vàn không gian mấy tơ vàng đây cao siêu lễ tôn thờ (con khấn xin nguyện cầu) khấn cầu là Chúa hãy dủ thương ban muôn hồng ân.</a:t>
            </a:r>
            <a:endParaRPr lang="en-US" altLang="en-US" sz="9200" b="1" dirty="0"/>
          </a:p>
        </p:txBody>
      </p:sp>
    </p:spTree>
    <p:extLst>
      <p:ext uri="{BB962C8B-B14F-4D97-AF65-F5344CB8AC3E}">
        <p14:creationId xmlns:p14="http://schemas.microsoft.com/office/powerpoint/2010/main" val="303763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Ca </a:t>
            </a:r>
            <a:r>
              <a:rPr lang="vi-VN" sz="3000" b="1" cap="all" dirty="0"/>
              <a:t>khúc trầm hương</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9600" b="1" dirty="0"/>
              <a:t>ĐK1: Chúa ơi! Bênh vực con luôn khỏi những quân gian thù hằng mưu ác hại con cánh tay con này vươn cao như đất mong mưa rào hồn con mong Chúa dường bao.</a:t>
            </a:r>
            <a:endParaRPr lang="en-US" altLang="en-US" sz="23900" b="1" dirty="0"/>
          </a:p>
        </p:txBody>
      </p:sp>
    </p:spTree>
    <p:extLst>
      <p:ext uri="{BB962C8B-B14F-4D97-AF65-F5344CB8AC3E}">
        <p14:creationId xmlns:p14="http://schemas.microsoft.com/office/powerpoint/2010/main" val="409307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Ca </a:t>
            </a:r>
            <a:r>
              <a:rPr lang="vi-VN" sz="3000" b="1" cap="all" dirty="0"/>
              <a:t>khúc trầm hương</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9600" b="1" dirty="0"/>
              <a:t>ĐK2: Chúa ơi! Con hằng trông mong được ở trong nhà người ngày đêm suốt đời con lời cầu như trầm hương dâng ơn thánh Chúa dạt dào dìu con lên tới đỉnh cao. </a:t>
            </a:r>
            <a:endParaRPr lang="en-US" altLang="en-US" sz="23900" b="1" dirty="0"/>
          </a:p>
        </p:txBody>
      </p:sp>
    </p:spTree>
    <p:extLst>
      <p:ext uri="{BB962C8B-B14F-4D97-AF65-F5344CB8AC3E}">
        <p14:creationId xmlns:p14="http://schemas.microsoft.com/office/powerpoint/2010/main" val="358843778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TotalTime>
  <Words>174</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Ca khúc trầm hương</vt:lpstr>
      <vt:lpstr>Ca khúc trầm hương</vt:lpstr>
      <vt:lpstr>Ca khúc trầm hương</vt:lpstr>
      <vt:lpstr>Ca khúc trầm hương</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153</cp:revision>
  <dcterms:created xsi:type="dcterms:W3CDTF">2011-08-20T01:52:59Z</dcterms:created>
  <dcterms:modified xsi:type="dcterms:W3CDTF">2024-04-05T17:53:27Z</dcterms:modified>
</cp:coreProperties>
</file>