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257" r:id="rId3"/>
    <p:sldId id="258" r:id="rId4"/>
    <p:sldId id="259" r:id="rId5"/>
  </p:sldIdLst>
  <p:sldSz cx="19199225" cy="1079976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mn-cs"/>
      </a:defRPr>
    </a:lvl5pPr>
    <a:lvl6pPr marL="2286000" algn="l" defTabSz="914400" rtl="0" eaLnBrk="1" latinLnBrk="0" hangingPunct="1">
      <a:defRPr sz="2800" kern="1200">
        <a:solidFill>
          <a:schemeClr val="tx1"/>
        </a:solidFill>
        <a:latin typeface="Arial" panose="020B0604020202020204" pitchFamily="34" charset="0"/>
        <a:ea typeface="+mn-ea"/>
        <a:cs typeface="+mn-cs"/>
      </a:defRPr>
    </a:lvl6pPr>
    <a:lvl7pPr marL="2743200" algn="l" defTabSz="914400" rtl="0" eaLnBrk="1" latinLnBrk="0" hangingPunct="1">
      <a:defRPr sz="2800" kern="1200">
        <a:solidFill>
          <a:schemeClr val="tx1"/>
        </a:solidFill>
        <a:latin typeface="Arial" panose="020B0604020202020204" pitchFamily="34" charset="0"/>
        <a:ea typeface="+mn-ea"/>
        <a:cs typeface="+mn-cs"/>
      </a:defRPr>
    </a:lvl7pPr>
    <a:lvl8pPr marL="3200400" algn="l" defTabSz="914400" rtl="0" eaLnBrk="1" latinLnBrk="0" hangingPunct="1">
      <a:defRPr sz="2800" kern="1200">
        <a:solidFill>
          <a:schemeClr val="tx1"/>
        </a:solidFill>
        <a:latin typeface="Arial" panose="020B0604020202020204" pitchFamily="34" charset="0"/>
        <a:ea typeface="+mn-ea"/>
        <a:cs typeface="+mn-cs"/>
      </a:defRPr>
    </a:lvl8pPr>
    <a:lvl9pPr marL="3657600" algn="l" defTabSz="914400" rtl="0" eaLnBrk="1" latinLnBrk="0" hangingPunct="1">
      <a:defRPr sz="2800"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3402" userDrawn="1">
          <p15:clr>
            <a:srgbClr val="A4A3A4"/>
          </p15:clr>
        </p15:guide>
        <p15:guide id="2" pos="604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ECEB"/>
    <a:srgbClr val="FCD7D4"/>
    <a:srgbClr val="AA71C9"/>
    <a:srgbClr val="9E5EC2"/>
    <a:srgbClr val="8D44B6"/>
    <a:srgbClr val="009900"/>
    <a:srgbClr val="8DB7F3"/>
    <a:srgbClr val="633080"/>
    <a:srgbClr val="8B257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851" autoAdjust="0"/>
    <p:restoredTop sz="94660"/>
  </p:normalViewPr>
  <p:slideViewPr>
    <p:cSldViewPr>
      <p:cViewPr varScale="1">
        <p:scale>
          <a:sx n="66" d="100"/>
          <a:sy n="66" d="100"/>
        </p:scale>
        <p:origin x="108" y="372"/>
      </p:cViewPr>
      <p:guideLst>
        <p:guide orient="horz" pos="3402"/>
        <p:guide pos="6048"/>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vi-V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BEED5-5B52-43CE-80BC-220AB1131F8C}" type="datetimeFigureOut">
              <a:rPr lang="vi-VN" smtClean="0"/>
              <a:t>05/04/2024</a:t>
            </a:fld>
            <a:endParaRPr lang="vi-VN"/>
          </a:p>
        </p:txBody>
      </p:sp>
      <p:sp>
        <p:nvSpPr>
          <p:cNvPr id="4" name="Slide Image Placeholder 3"/>
          <p:cNvSpPr>
            <a:spLocks noGrp="1" noRot="1" noChangeAspect="1"/>
          </p:cNvSpPr>
          <p:nvPr>
            <p:ph type="sldImg" idx="2"/>
          </p:nvPr>
        </p:nvSpPr>
        <p:spPr>
          <a:xfrm>
            <a:off x="687388" y="1143000"/>
            <a:ext cx="5483225" cy="3086100"/>
          </a:xfrm>
          <a:prstGeom prst="rect">
            <a:avLst/>
          </a:prstGeom>
          <a:noFill/>
          <a:ln w="12700">
            <a:solidFill>
              <a:prstClr val="black"/>
            </a:solidFill>
          </a:ln>
        </p:spPr>
        <p:txBody>
          <a:bodyPr vert="horz" lIns="91440" tIns="45720" rIns="91440" bIns="45720" rtlCol="0" anchor="ctr"/>
          <a:lstStyle/>
          <a:p>
            <a:endParaRPr lang="vi-V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vi-V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68513C-4F87-4506-B2B5-B194044FA9EA}" type="slidenum">
              <a:rPr lang="vi-VN" smtClean="0"/>
              <a:t>‹#›</a:t>
            </a:fld>
            <a:endParaRPr lang="vi-VN"/>
          </a:p>
        </p:txBody>
      </p:sp>
    </p:spTree>
    <p:extLst>
      <p:ext uri="{BB962C8B-B14F-4D97-AF65-F5344CB8AC3E}">
        <p14:creationId xmlns:p14="http://schemas.microsoft.com/office/powerpoint/2010/main" val="17756013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39943" y="3354302"/>
            <a:ext cx="16319341" cy="2315574"/>
          </a:xfrm>
        </p:spPr>
        <p:txBody>
          <a:bodyPr/>
          <a:lstStyle/>
          <a:p>
            <a:r>
              <a:rPr lang="en-US"/>
              <a:t>Click to edit Master title style</a:t>
            </a:r>
          </a:p>
        </p:txBody>
      </p:sp>
      <p:sp>
        <p:nvSpPr>
          <p:cNvPr id="3" name="Subtitle 2"/>
          <p:cNvSpPr>
            <a:spLocks noGrp="1"/>
          </p:cNvSpPr>
          <p:nvPr>
            <p:ph type="subTitle" idx="1"/>
          </p:nvPr>
        </p:nvSpPr>
        <p:spPr>
          <a:xfrm>
            <a:off x="2879886" y="6119866"/>
            <a:ext cx="13439458" cy="2759940"/>
          </a:xfrm>
        </p:spPr>
        <p:txBody>
          <a:bodyPr/>
          <a:lstStyle>
            <a:lvl1pPr marL="0" indent="0" algn="ctr">
              <a:buNone/>
              <a:defRPr/>
            </a:lvl1pPr>
            <a:lvl2pPr marL="428572" indent="0" algn="ctr">
              <a:buNone/>
              <a:defRPr/>
            </a:lvl2pPr>
            <a:lvl3pPr marL="857144" indent="0" algn="ctr">
              <a:buNone/>
              <a:defRPr/>
            </a:lvl3pPr>
            <a:lvl4pPr marL="1285715" indent="0" algn="ctr">
              <a:buNone/>
              <a:defRPr/>
            </a:lvl4pPr>
            <a:lvl5pPr marL="1714287" indent="0" algn="ctr">
              <a:buNone/>
              <a:defRPr/>
            </a:lvl5pPr>
            <a:lvl6pPr marL="2142859" indent="0" algn="ctr">
              <a:buNone/>
              <a:defRPr/>
            </a:lvl6pPr>
            <a:lvl7pPr marL="2571432" indent="0" algn="ctr">
              <a:buNone/>
              <a:defRPr/>
            </a:lvl7pPr>
            <a:lvl8pPr marL="3000002" indent="0" algn="ctr">
              <a:buNone/>
              <a:defRPr/>
            </a:lvl8pPr>
            <a:lvl9pPr marL="3428574"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E05DCBA0-7E67-479C-9E50-8A4B8B9DDB86}" type="slidenum">
              <a:rPr lang="en-US" altLang="en-US"/>
              <a:pPr>
                <a:defRPr/>
              </a:pPr>
              <a:t>‹#›</a:t>
            </a:fld>
            <a:endParaRPr lang="en-US" altLang="en-US"/>
          </a:p>
        </p:txBody>
      </p:sp>
    </p:spTree>
    <p:extLst>
      <p:ext uri="{BB962C8B-B14F-4D97-AF65-F5344CB8AC3E}">
        <p14:creationId xmlns:p14="http://schemas.microsoft.com/office/powerpoint/2010/main" val="26939685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7D616F7-0A14-4C99-B0F2-CDC92FA562D0}" type="slidenum">
              <a:rPr lang="en-US" altLang="en-US"/>
              <a:pPr>
                <a:defRPr/>
              </a:pPr>
              <a:t>‹#›</a:t>
            </a:fld>
            <a:endParaRPr lang="en-US" altLang="en-US"/>
          </a:p>
        </p:txBody>
      </p:sp>
    </p:spTree>
    <p:extLst>
      <p:ext uri="{BB962C8B-B14F-4D97-AF65-F5344CB8AC3E}">
        <p14:creationId xmlns:p14="http://schemas.microsoft.com/office/powerpoint/2010/main" val="38323518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919439" y="433126"/>
            <a:ext cx="4319827" cy="921354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959962" y="433126"/>
            <a:ext cx="12776627" cy="921354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7AFC5C9-BD18-4BA3-AB38-5922833CAFFF}" type="slidenum">
              <a:rPr lang="en-US" altLang="en-US"/>
              <a:pPr>
                <a:defRPr/>
              </a:pPr>
              <a:t>‹#›</a:t>
            </a:fld>
            <a:endParaRPr lang="en-US" altLang="en-US"/>
          </a:p>
        </p:txBody>
      </p:sp>
    </p:spTree>
    <p:extLst>
      <p:ext uri="{BB962C8B-B14F-4D97-AF65-F5344CB8AC3E}">
        <p14:creationId xmlns:p14="http://schemas.microsoft.com/office/powerpoint/2010/main" val="144372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DF09DEB-D3EE-4E78-9879-7871A7A70F06}" type="slidenum">
              <a:rPr lang="en-US" altLang="en-US"/>
              <a:pPr>
                <a:defRPr/>
              </a:pPr>
              <a:t>‹#›</a:t>
            </a:fld>
            <a:endParaRPr lang="en-US" altLang="en-US"/>
          </a:p>
        </p:txBody>
      </p:sp>
    </p:spTree>
    <p:extLst>
      <p:ext uri="{BB962C8B-B14F-4D97-AF65-F5344CB8AC3E}">
        <p14:creationId xmlns:p14="http://schemas.microsoft.com/office/powerpoint/2010/main" val="19257720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6130" y="6939225"/>
            <a:ext cx="16319341" cy="2144953"/>
          </a:xfrm>
        </p:spPr>
        <p:txBody>
          <a:bodyPr anchor="t"/>
          <a:lstStyle>
            <a:lvl1pPr algn="l">
              <a:defRPr sz="3750" b="1" cap="all"/>
            </a:lvl1pPr>
          </a:lstStyle>
          <a:p>
            <a:r>
              <a:rPr lang="en-US"/>
              <a:t>Click to edit Master title style</a:t>
            </a:r>
          </a:p>
        </p:txBody>
      </p:sp>
      <p:sp>
        <p:nvSpPr>
          <p:cNvPr id="3" name="Text Placeholder 2"/>
          <p:cNvSpPr>
            <a:spLocks noGrp="1"/>
          </p:cNvSpPr>
          <p:nvPr>
            <p:ph type="body" idx="1"/>
          </p:nvPr>
        </p:nvSpPr>
        <p:spPr>
          <a:xfrm>
            <a:off x="1516130" y="4576776"/>
            <a:ext cx="16319341" cy="2362448"/>
          </a:xfrm>
        </p:spPr>
        <p:txBody>
          <a:bodyPr anchor="b"/>
          <a:lstStyle>
            <a:lvl1pPr marL="0" indent="0">
              <a:buNone/>
              <a:defRPr sz="1875"/>
            </a:lvl1pPr>
            <a:lvl2pPr marL="428572" indent="0">
              <a:buNone/>
              <a:defRPr sz="1687"/>
            </a:lvl2pPr>
            <a:lvl3pPr marL="857144" indent="0">
              <a:buNone/>
              <a:defRPr sz="1500"/>
            </a:lvl3pPr>
            <a:lvl4pPr marL="1285715" indent="0">
              <a:buNone/>
              <a:defRPr sz="1312"/>
            </a:lvl4pPr>
            <a:lvl5pPr marL="1714287" indent="0">
              <a:buNone/>
              <a:defRPr sz="1312"/>
            </a:lvl5pPr>
            <a:lvl6pPr marL="2142859" indent="0">
              <a:buNone/>
              <a:defRPr sz="1312"/>
            </a:lvl6pPr>
            <a:lvl7pPr marL="2571432" indent="0">
              <a:buNone/>
              <a:defRPr sz="1312"/>
            </a:lvl7pPr>
            <a:lvl8pPr marL="3000002" indent="0">
              <a:buNone/>
              <a:defRPr sz="1312"/>
            </a:lvl8pPr>
            <a:lvl9pPr marL="3428574" indent="0">
              <a:buNone/>
              <a:defRPr sz="1312"/>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E93DBC-0885-415D-A35F-990EAA177559}" type="slidenum">
              <a:rPr lang="en-US" altLang="en-US"/>
              <a:pPr>
                <a:defRPr/>
              </a:pPr>
              <a:t>‹#›</a:t>
            </a:fld>
            <a:endParaRPr lang="en-US" altLang="en-US"/>
          </a:p>
        </p:txBody>
      </p:sp>
    </p:spTree>
    <p:extLst>
      <p:ext uri="{BB962C8B-B14F-4D97-AF65-F5344CB8AC3E}">
        <p14:creationId xmlns:p14="http://schemas.microsoft.com/office/powerpoint/2010/main" val="870136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959962"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9691038" y="2519947"/>
            <a:ext cx="8548226" cy="7126720"/>
          </a:xfrm>
        </p:spPr>
        <p:txBody>
          <a:bodyPr/>
          <a:lstStyle>
            <a:lvl1pPr>
              <a:defRPr sz="2625"/>
            </a:lvl1pPr>
            <a:lvl2pPr>
              <a:defRPr sz="2250"/>
            </a:lvl2pPr>
            <a:lvl3pPr>
              <a:defRPr sz="1875"/>
            </a:lvl3pPr>
            <a:lvl4pPr>
              <a:defRPr sz="1687"/>
            </a:lvl4pPr>
            <a:lvl5pPr>
              <a:defRPr sz="1687"/>
            </a:lvl5pPr>
            <a:lvl6pPr>
              <a:defRPr sz="1687"/>
            </a:lvl6pPr>
            <a:lvl7pPr>
              <a:defRPr sz="1687"/>
            </a:lvl7pPr>
            <a:lvl8pPr>
              <a:defRPr sz="1687"/>
            </a:lvl8pPr>
            <a:lvl9pPr>
              <a:defRPr sz="168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5B948E9-95FF-4999-B4D7-D1EAC6F40129}" type="slidenum">
              <a:rPr lang="en-US" altLang="en-US"/>
              <a:pPr>
                <a:defRPr/>
              </a:pPr>
              <a:t>‹#›</a:t>
            </a:fld>
            <a:endParaRPr lang="en-US" altLang="en-US"/>
          </a:p>
        </p:txBody>
      </p:sp>
    </p:spTree>
    <p:extLst>
      <p:ext uri="{BB962C8B-B14F-4D97-AF65-F5344CB8AC3E}">
        <p14:creationId xmlns:p14="http://schemas.microsoft.com/office/powerpoint/2010/main" val="2914752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59972" y="2416823"/>
            <a:ext cx="8483468"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4" name="Content Placeholder 3"/>
          <p:cNvSpPr>
            <a:spLocks noGrp="1"/>
          </p:cNvSpPr>
          <p:nvPr>
            <p:ph sz="half" idx="2"/>
          </p:nvPr>
        </p:nvSpPr>
        <p:spPr>
          <a:xfrm>
            <a:off x="959972" y="3425565"/>
            <a:ext cx="8483468"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9753893" y="2416823"/>
            <a:ext cx="8485372" cy="1008728"/>
          </a:xfrm>
        </p:spPr>
        <p:txBody>
          <a:bodyPr anchor="b"/>
          <a:lstStyle>
            <a:lvl1pPr marL="0" indent="0">
              <a:buNone/>
              <a:defRPr sz="2250" b="1"/>
            </a:lvl1pPr>
            <a:lvl2pPr marL="428572" indent="0">
              <a:buNone/>
              <a:defRPr sz="1875" b="1"/>
            </a:lvl2pPr>
            <a:lvl3pPr marL="857144" indent="0">
              <a:buNone/>
              <a:defRPr sz="1687" b="1"/>
            </a:lvl3pPr>
            <a:lvl4pPr marL="1285715" indent="0">
              <a:buNone/>
              <a:defRPr sz="1500" b="1"/>
            </a:lvl4pPr>
            <a:lvl5pPr marL="1714287" indent="0">
              <a:buNone/>
              <a:defRPr sz="1500" b="1"/>
            </a:lvl5pPr>
            <a:lvl6pPr marL="2142859" indent="0">
              <a:buNone/>
              <a:defRPr sz="1500" b="1"/>
            </a:lvl6pPr>
            <a:lvl7pPr marL="2571432" indent="0">
              <a:buNone/>
              <a:defRPr sz="1500" b="1"/>
            </a:lvl7pPr>
            <a:lvl8pPr marL="3000002" indent="0">
              <a:buNone/>
              <a:defRPr sz="1500" b="1"/>
            </a:lvl8pPr>
            <a:lvl9pPr marL="3428574" indent="0">
              <a:buNone/>
              <a:defRPr sz="1500" b="1"/>
            </a:lvl9pPr>
          </a:lstStyle>
          <a:p>
            <a:pPr lvl="0"/>
            <a:r>
              <a:rPr lang="en-US"/>
              <a:t>Click to edit Master text styles</a:t>
            </a:r>
          </a:p>
        </p:txBody>
      </p:sp>
      <p:sp>
        <p:nvSpPr>
          <p:cNvPr id="6" name="Content Placeholder 5"/>
          <p:cNvSpPr>
            <a:spLocks noGrp="1"/>
          </p:cNvSpPr>
          <p:nvPr>
            <p:ph sz="quarter" idx="4"/>
          </p:nvPr>
        </p:nvSpPr>
        <p:spPr>
          <a:xfrm>
            <a:off x="9753893" y="3425565"/>
            <a:ext cx="8485372" cy="6221113"/>
          </a:xfrm>
        </p:spPr>
        <p:txBody>
          <a:bodyPr/>
          <a:lstStyle>
            <a:lvl1pPr>
              <a:defRPr sz="2250"/>
            </a:lvl1pPr>
            <a:lvl2pPr>
              <a:defRPr sz="1875"/>
            </a:lvl2pPr>
            <a:lvl3pPr>
              <a:defRPr sz="1687"/>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FB758E95-8956-479C-95F1-EE5B98E760B5}" type="slidenum">
              <a:rPr lang="en-US" altLang="en-US"/>
              <a:pPr>
                <a:defRPr/>
              </a:pPr>
              <a:t>‹#›</a:t>
            </a:fld>
            <a:endParaRPr lang="en-US" altLang="en-US"/>
          </a:p>
        </p:txBody>
      </p:sp>
    </p:spTree>
    <p:extLst>
      <p:ext uri="{BB962C8B-B14F-4D97-AF65-F5344CB8AC3E}">
        <p14:creationId xmlns:p14="http://schemas.microsoft.com/office/powerpoint/2010/main" val="1227118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2CBF8F9-ED43-4984-B3FA-8CAABD05DF08}" type="slidenum">
              <a:rPr lang="en-US" altLang="en-US"/>
              <a:pPr>
                <a:defRPr/>
              </a:pPr>
              <a:t>‹#›</a:t>
            </a:fld>
            <a:endParaRPr lang="en-US" altLang="en-US"/>
          </a:p>
        </p:txBody>
      </p:sp>
    </p:spTree>
    <p:extLst>
      <p:ext uri="{BB962C8B-B14F-4D97-AF65-F5344CB8AC3E}">
        <p14:creationId xmlns:p14="http://schemas.microsoft.com/office/powerpoint/2010/main" val="3692533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B39450A4-3D48-42EE-A0DF-392CA0866619}" type="slidenum">
              <a:rPr lang="en-US" altLang="en-US"/>
              <a:pPr>
                <a:defRPr/>
              </a:pPr>
              <a:t>‹#›</a:t>
            </a:fld>
            <a:endParaRPr lang="en-US" altLang="en-US"/>
          </a:p>
        </p:txBody>
      </p:sp>
    </p:spTree>
    <p:extLst>
      <p:ext uri="{BB962C8B-B14F-4D97-AF65-F5344CB8AC3E}">
        <p14:creationId xmlns:p14="http://schemas.microsoft.com/office/powerpoint/2010/main" val="18396216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59962" y="429368"/>
            <a:ext cx="6315936" cy="1829960"/>
          </a:xfrm>
        </p:spPr>
        <p:txBody>
          <a:bodyPr anchor="b"/>
          <a:lstStyle>
            <a:lvl1pPr algn="l">
              <a:defRPr sz="1875" b="1"/>
            </a:lvl1pPr>
          </a:lstStyle>
          <a:p>
            <a:r>
              <a:rPr lang="en-US"/>
              <a:t>Click to edit Master title style</a:t>
            </a:r>
          </a:p>
        </p:txBody>
      </p:sp>
      <p:sp>
        <p:nvSpPr>
          <p:cNvPr id="3" name="Content Placeholder 2"/>
          <p:cNvSpPr>
            <a:spLocks noGrp="1"/>
          </p:cNvSpPr>
          <p:nvPr>
            <p:ph idx="1"/>
          </p:nvPr>
        </p:nvSpPr>
        <p:spPr>
          <a:xfrm>
            <a:off x="7506365" y="429368"/>
            <a:ext cx="10732899" cy="9217297"/>
          </a:xfrm>
        </p:spPr>
        <p:txBody>
          <a:bodyPr/>
          <a:lstStyle>
            <a:lvl1pPr>
              <a:defRPr sz="3000"/>
            </a:lvl1pPr>
            <a:lvl2pPr>
              <a:defRPr sz="2625"/>
            </a:lvl2pPr>
            <a:lvl3pPr>
              <a:defRPr sz="2250"/>
            </a:lvl3pPr>
            <a:lvl4pPr>
              <a:defRPr sz="1875"/>
            </a:lvl4pPr>
            <a:lvl5pPr>
              <a:defRPr sz="1875"/>
            </a:lvl5pPr>
            <a:lvl6pPr>
              <a:defRPr sz="1875"/>
            </a:lvl6pPr>
            <a:lvl7pPr>
              <a:defRPr sz="1875"/>
            </a:lvl7pPr>
            <a:lvl8pPr>
              <a:defRPr sz="1875"/>
            </a:lvl8pPr>
            <a:lvl9pPr>
              <a:defRPr sz="187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959962" y="2259326"/>
            <a:ext cx="6315936" cy="7387338"/>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501E10B5-8682-4ABE-B120-C5A055BBF451}" type="slidenum">
              <a:rPr lang="en-US" altLang="en-US"/>
              <a:pPr>
                <a:defRPr/>
              </a:pPr>
              <a:t>‹#›</a:t>
            </a:fld>
            <a:endParaRPr lang="en-US" altLang="en-US"/>
          </a:p>
        </p:txBody>
      </p:sp>
    </p:spTree>
    <p:extLst>
      <p:ext uri="{BB962C8B-B14F-4D97-AF65-F5344CB8AC3E}">
        <p14:creationId xmlns:p14="http://schemas.microsoft.com/office/powerpoint/2010/main" val="2443398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63659" y="7559835"/>
            <a:ext cx="11519535" cy="892480"/>
          </a:xfrm>
        </p:spPr>
        <p:txBody>
          <a:bodyPr anchor="b"/>
          <a:lstStyle>
            <a:lvl1pPr algn="l">
              <a:defRPr sz="1875" b="1"/>
            </a:lvl1pPr>
          </a:lstStyle>
          <a:p>
            <a:r>
              <a:rPr lang="en-US"/>
              <a:t>Click to edit Master title style</a:t>
            </a:r>
          </a:p>
        </p:txBody>
      </p:sp>
      <p:sp>
        <p:nvSpPr>
          <p:cNvPr id="3" name="Picture Placeholder 2"/>
          <p:cNvSpPr>
            <a:spLocks noGrp="1"/>
          </p:cNvSpPr>
          <p:nvPr>
            <p:ph type="pic" idx="1"/>
          </p:nvPr>
        </p:nvSpPr>
        <p:spPr>
          <a:xfrm>
            <a:off x="3763659" y="965606"/>
            <a:ext cx="11519535" cy="6479858"/>
          </a:xfrm>
        </p:spPr>
        <p:txBody>
          <a:bodyPr/>
          <a:lstStyle>
            <a:lvl1pPr marL="0" indent="0">
              <a:buNone/>
              <a:defRPr sz="3000"/>
            </a:lvl1pPr>
            <a:lvl2pPr marL="428572" indent="0">
              <a:buNone/>
              <a:defRPr sz="2625"/>
            </a:lvl2pPr>
            <a:lvl3pPr marL="857144" indent="0">
              <a:buNone/>
              <a:defRPr sz="2250"/>
            </a:lvl3pPr>
            <a:lvl4pPr marL="1285715" indent="0">
              <a:buNone/>
              <a:defRPr sz="1875"/>
            </a:lvl4pPr>
            <a:lvl5pPr marL="1714287" indent="0">
              <a:buNone/>
              <a:defRPr sz="1875"/>
            </a:lvl5pPr>
            <a:lvl6pPr marL="2142859" indent="0">
              <a:buNone/>
              <a:defRPr sz="1875"/>
            </a:lvl6pPr>
            <a:lvl7pPr marL="2571432" indent="0">
              <a:buNone/>
              <a:defRPr sz="1875"/>
            </a:lvl7pPr>
            <a:lvl8pPr marL="3000002" indent="0">
              <a:buNone/>
              <a:defRPr sz="1875"/>
            </a:lvl8pPr>
            <a:lvl9pPr marL="3428574" indent="0">
              <a:buNone/>
              <a:defRPr sz="1875"/>
            </a:lvl9pPr>
          </a:lstStyle>
          <a:p>
            <a:pPr lvl="0"/>
            <a:endParaRPr lang="en-US" noProof="0"/>
          </a:p>
        </p:txBody>
      </p:sp>
      <p:sp>
        <p:nvSpPr>
          <p:cNvPr id="4" name="Text Placeholder 3"/>
          <p:cNvSpPr>
            <a:spLocks noGrp="1"/>
          </p:cNvSpPr>
          <p:nvPr>
            <p:ph type="body" sz="half" idx="2"/>
          </p:nvPr>
        </p:nvSpPr>
        <p:spPr>
          <a:xfrm>
            <a:off x="3763659" y="8452316"/>
            <a:ext cx="11519535" cy="1267472"/>
          </a:xfrm>
        </p:spPr>
        <p:txBody>
          <a:bodyPr/>
          <a:lstStyle>
            <a:lvl1pPr marL="0" indent="0">
              <a:buNone/>
              <a:defRPr sz="1312"/>
            </a:lvl1pPr>
            <a:lvl2pPr marL="428572" indent="0">
              <a:buNone/>
              <a:defRPr sz="1125"/>
            </a:lvl2pPr>
            <a:lvl3pPr marL="857144" indent="0">
              <a:buNone/>
              <a:defRPr sz="937"/>
            </a:lvl3pPr>
            <a:lvl4pPr marL="1285715" indent="0">
              <a:buNone/>
              <a:defRPr sz="844"/>
            </a:lvl4pPr>
            <a:lvl5pPr marL="1714287" indent="0">
              <a:buNone/>
              <a:defRPr sz="844"/>
            </a:lvl5pPr>
            <a:lvl6pPr marL="2142859" indent="0">
              <a:buNone/>
              <a:defRPr sz="844"/>
            </a:lvl6pPr>
            <a:lvl7pPr marL="2571432" indent="0">
              <a:buNone/>
              <a:defRPr sz="844"/>
            </a:lvl7pPr>
            <a:lvl8pPr marL="3000002" indent="0">
              <a:buNone/>
              <a:defRPr sz="844"/>
            </a:lvl8pPr>
            <a:lvl9pPr marL="3428574" indent="0">
              <a:buNone/>
              <a:defRPr sz="844"/>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BFC7586-CE50-4F3D-871F-3BCB968447F4}" type="slidenum">
              <a:rPr lang="en-US" altLang="en-US"/>
              <a:pPr>
                <a:defRPr/>
              </a:pPr>
              <a:t>‹#›</a:t>
            </a:fld>
            <a:endParaRPr lang="en-US" altLang="en-US"/>
          </a:p>
        </p:txBody>
      </p:sp>
    </p:spTree>
    <p:extLst>
      <p:ext uri="{BB962C8B-B14F-4D97-AF65-F5344CB8AC3E}">
        <p14:creationId xmlns:p14="http://schemas.microsoft.com/office/powerpoint/2010/main" val="3165588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59962" y="433066"/>
            <a:ext cx="17279302" cy="18007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959962" y="2519500"/>
            <a:ext cx="17279302" cy="7126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959962"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defTabSz="1357144" eaLnBrk="1" hangingPunct="1">
              <a:defRPr sz="2062">
                <a:latin typeface="Arial" charset="0"/>
              </a:defRPr>
            </a:lvl1pPr>
          </a:lstStyle>
          <a:p>
            <a:pPr>
              <a:defRPr/>
            </a:pPr>
            <a:endParaRPr lang="en-US"/>
          </a:p>
        </p:txBody>
      </p:sp>
      <p:sp>
        <p:nvSpPr>
          <p:cNvPr id="1029" name="Rectangle 5"/>
          <p:cNvSpPr>
            <a:spLocks noGrp="1" noChangeArrowheads="1"/>
          </p:cNvSpPr>
          <p:nvPr>
            <p:ph type="ftr" sz="quarter" idx="3"/>
          </p:nvPr>
        </p:nvSpPr>
        <p:spPr bwMode="auto">
          <a:xfrm>
            <a:off x="6559738" y="9833930"/>
            <a:ext cx="6079755"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ctr" defTabSz="1357144" eaLnBrk="1" hangingPunct="1">
              <a:defRPr sz="2062">
                <a:latin typeface="Arial" charset="0"/>
              </a:defRPr>
            </a:lvl1pPr>
          </a:lstStyle>
          <a:p>
            <a:pPr>
              <a:defRPr/>
            </a:pPr>
            <a:endParaRPr lang="en-US"/>
          </a:p>
        </p:txBody>
      </p:sp>
      <p:sp>
        <p:nvSpPr>
          <p:cNvPr id="1030" name="Rectangle 6"/>
          <p:cNvSpPr>
            <a:spLocks noGrp="1" noChangeArrowheads="1"/>
          </p:cNvSpPr>
          <p:nvPr>
            <p:ph type="sldNum" sz="quarter" idx="4"/>
          </p:nvPr>
        </p:nvSpPr>
        <p:spPr bwMode="auto">
          <a:xfrm>
            <a:off x="13759446" y="9833930"/>
            <a:ext cx="4479818" cy="750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44731" tIns="72366" rIns="144731" bIns="72366" numCol="1" anchor="t" anchorCtr="0" compatLnSpc="1">
            <a:prstTxWarp prst="textNoShape">
              <a:avLst/>
            </a:prstTxWarp>
          </a:bodyPr>
          <a:lstStyle>
            <a:lvl1pPr algn="r" defTabSz="1357144" eaLnBrk="1" hangingPunct="1">
              <a:defRPr sz="2062"/>
            </a:lvl1pPr>
          </a:lstStyle>
          <a:p>
            <a:pPr>
              <a:defRPr/>
            </a:pPr>
            <a:fld id="{A67D0339-1964-4889-BA5E-413C32FB44F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1355680" rtl="0" eaLnBrk="0" fontAlgn="base" hangingPunct="0">
        <a:spcBef>
          <a:spcPct val="0"/>
        </a:spcBef>
        <a:spcAft>
          <a:spcPct val="0"/>
        </a:spcAft>
        <a:defRPr sz="6562">
          <a:solidFill>
            <a:schemeClr val="tx2"/>
          </a:solidFill>
          <a:latin typeface="+mj-lt"/>
          <a:ea typeface="+mj-ea"/>
          <a:cs typeface="+mj-cs"/>
        </a:defRPr>
      </a:lvl1pPr>
      <a:lvl2pPr algn="ctr" defTabSz="1355680" rtl="0" eaLnBrk="0" fontAlgn="base" hangingPunct="0">
        <a:spcBef>
          <a:spcPct val="0"/>
        </a:spcBef>
        <a:spcAft>
          <a:spcPct val="0"/>
        </a:spcAft>
        <a:defRPr sz="6562">
          <a:solidFill>
            <a:schemeClr val="tx2"/>
          </a:solidFill>
          <a:latin typeface="Arial" charset="0"/>
        </a:defRPr>
      </a:lvl2pPr>
      <a:lvl3pPr algn="ctr" defTabSz="1355680" rtl="0" eaLnBrk="0" fontAlgn="base" hangingPunct="0">
        <a:spcBef>
          <a:spcPct val="0"/>
        </a:spcBef>
        <a:spcAft>
          <a:spcPct val="0"/>
        </a:spcAft>
        <a:defRPr sz="6562">
          <a:solidFill>
            <a:schemeClr val="tx2"/>
          </a:solidFill>
          <a:latin typeface="Arial" charset="0"/>
        </a:defRPr>
      </a:lvl3pPr>
      <a:lvl4pPr algn="ctr" defTabSz="1355680" rtl="0" eaLnBrk="0" fontAlgn="base" hangingPunct="0">
        <a:spcBef>
          <a:spcPct val="0"/>
        </a:spcBef>
        <a:spcAft>
          <a:spcPct val="0"/>
        </a:spcAft>
        <a:defRPr sz="6562">
          <a:solidFill>
            <a:schemeClr val="tx2"/>
          </a:solidFill>
          <a:latin typeface="Arial" charset="0"/>
        </a:defRPr>
      </a:lvl4pPr>
      <a:lvl5pPr algn="ctr" defTabSz="1355680" rtl="0" eaLnBrk="0" fontAlgn="base" hangingPunct="0">
        <a:spcBef>
          <a:spcPct val="0"/>
        </a:spcBef>
        <a:spcAft>
          <a:spcPct val="0"/>
        </a:spcAft>
        <a:defRPr sz="6562">
          <a:solidFill>
            <a:schemeClr val="tx2"/>
          </a:solidFill>
          <a:latin typeface="Arial" charset="0"/>
        </a:defRPr>
      </a:lvl5pPr>
      <a:lvl6pPr marL="428572" algn="ctr" defTabSz="1357144" rtl="0" fontAlgn="base">
        <a:spcBef>
          <a:spcPct val="0"/>
        </a:spcBef>
        <a:spcAft>
          <a:spcPct val="0"/>
        </a:spcAft>
        <a:defRPr sz="6562">
          <a:solidFill>
            <a:schemeClr val="tx2"/>
          </a:solidFill>
          <a:latin typeface="Arial" charset="0"/>
        </a:defRPr>
      </a:lvl6pPr>
      <a:lvl7pPr marL="857144" algn="ctr" defTabSz="1357144" rtl="0" fontAlgn="base">
        <a:spcBef>
          <a:spcPct val="0"/>
        </a:spcBef>
        <a:spcAft>
          <a:spcPct val="0"/>
        </a:spcAft>
        <a:defRPr sz="6562">
          <a:solidFill>
            <a:schemeClr val="tx2"/>
          </a:solidFill>
          <a:latin typeface="Arial" charset="0"/>
        </a:defRPr>
      </a:lvl7pPr>
      <a:lvl8pPr marL="1285715" algn="ctr" defTabSz="1357144" rtl="0" fontAlgn="base">
        <a:spcBef>
          <a:spcPct val="0"/>
        </a:spcBef>
        <a:spcAft>
          <a:spcPct val="0"/>
        </a:spcAft>
        <a:defRPr sz="6562">
          <a:solidFill>
            <a:schemeClr val="tx2"/>
          </a:solidFill>
          <a:latin typeface="Arial" charset="0"/>
        </a:defRPr>
      </a:lvl8pPr>
      <a:lvl9pPr marL="1714287" algn="ctr" defTabSz="1357144" rtl="0" fontAlgn="base">
        <a:spcBef>
          <a:spcPct val="0"/>
        </a:spcBef>
        <a:spcAft>
          <a:spcPct val="0"/>
        </a:spcAft>
        <a:defRPr sz="6562">
          <a:solidFill>
            <a:schemeClr val="tx2"/>
          </a:solidFill>
          <a:latin typeface="Arial" charset="0"/>
        </a:defRPr>
      </a:lvl9pPr>
    </p:titleStyle>
    <p:bodyStyle>
      <a:lvl1pPr marL="507450" indent="-507450" algn="l" defTabSz="1355680" rtl="0" eaLnBrk="0" fontAlgn="base" hangingPunct="0">
        <a:spcBef>
          <a:spcPct val="20000"/>
        </a:spcBef>
        <a:spcAft>
          <a:spcPct val="0"/>
        </a:spcAft>
        <a:buChar char="•"/>
        <a:defRPr sz="4781">
          <a:solidFill>
            <a:schemeClr val="tx1"/>
          </a:solidFill>
          <a:latin typeface="+mn-lt"/>
          <a:ea typeface="+mn-ea"/>
          <a:cs typeface="+mn-cs"/>
        </a:defRPr>
      </a:lvl1pPr>
      <a:lvl2pPr marL="1101211" indent="-422627" algn="l" defTabSz="1355680" rtl="0" eaLnBrk="0" fontAlgn="base" hangingPunct="0">
        <a:spcBef>
          <a:spcPct val="20000"/>
        </a:spcBef>
        <a:spcAft>
          <a:spcPct val="0"/>
        </a:spcAft>
        <a:buChar char="–"/>
        <a:defRPr sz="4125">
          <a:solidFill>
            <a:schemeClr val="tx1"/>
          </a:solidFill>
          <a:latin typeface="+mn-lt"/>
        </a:defRPr>
      </a:lvl2pPr>
      <a:lvl3pPr marL="1694972" indent="-337804" algn="l" defTabSz="1355680" rtl="0" eaLnBrk="0" fontAlgn="base" hangingPunct="0">
        <a:spcBef>
          <a:spcPct val="20000"/>
        </a:spcBef>
        <a:spcAft>
          <a:spcPct val="0"/>
        </a:spcAft>
        <a:buChar char="•"/>
        <a:defRPr sz="3562">
          <a:solidFill>
            <a:schemeClr val="tx1"/>
          </a:solidFill>
          <a:latin typeface="+mn-lt"/>
        </a:defRPr>
      </a:lvl3pPr>
      <a:lvl4pPr marL="2372067" indent="-336316" algn="l" defTabSz="1355680" rtl="0" eaLnBrk="0" fontAlgn="base" hangingPunct="0">
        <a:spcBef>
          <a:spcPct val="20000"/>
        </a:spcBef>
        <a:spcAft>
          <a:spcPct val="0"/>
        </a:spcAft>
        <a:buChar char="–"/>
        <a:defRPr sz="3000">
          <a:solidFill>
            <a:schemeClr val="tx1"/>
          </a:solidFill>
          <a:latin typeface="+mn-lt"/>
        </a:defRPr>
      </a:lvl4pPr>
      <a:lvl5pPr marL="3050651" indent="-337804" algn="l" defTabSz="1355680" rtl="0" eaLnBrk="0" fontAlgn="base" hangingPunct="0">
        <a:spcBef>
          <a:spcPct val="20000"/>
        </a:spcBef>
        <a:spcAft>
          <a:spcPct val="0"/>
        </a:spcAft>
        <a:buChar char="»"/>
        <a:defRPr sz="3000">
          <a:solidFill>
            <a:schemeClr val="tx1"/>
          </a:solidFill>
          <a:latin typeface="+mn-lt"/>
        </a:defRPr>
      </a:lvl5pPr>
      <a:lvl6pPr marL="3480658" indent="-339286" algn="l" defTabSz="1357144" rtl="0" fontAlgn="base">
        <a:spcBef>
          <a:spcPct val="20000"/>
        </a:spcBef>
        <a:spcAft>
          <a:spcPct val="0"/>
        </a:spcAft>
        <a:buChar char="»"/>
        <a:defRPr sz="3000">
          <a:solidFill>
            <a:schemeClr val="tx1"/>
          </a:solidFill>
          <a:latin typeface="+mn-lt"/>
        </a:defRPr>
      </a:lvl6pPr>
      <a:lvl7pPr marL="3909230" indent="-339286" algn="l" defTabSz="1357144" rtl="0" fontAlgn="base">
        <a:spcBef>
          <a:spcPct val="20000"/>
        </a:spcBef>
        <a:spcAft>
          <a:spcPct val="0"/>
        </a:spcAft>
        <a:buChar char="»"/>
        <a:defRPr sz="3000">
          <a:solidFill>
            <a:schemeClr val="tx1"/>
          </a:solidFill>
          <a:latin typeface="+mn-lt"/>
        </a:defRPr>
      </a:lvl7pPr>
      <a:lvl8pPr marL="4337803" indent="-339286" algn="l" defTabSz="1357144" rtl="0" fontAlgn="base">
        <a:spcBef>
          <a:spcPct val="20000"/>
        </a:spcBef>
        <a:spcAft>
          <a:spcPct val="0"/>
        </a:spcAft>
        <a:buChar char="»"/>
        <a:defRPr sz="3000">
          <a:solidFill>
            <a:schemeClr val="tx1"/>
          </a:solidFill>
          <a:latin typeface="+mn-lt"/>
        </a:defRPr>
      </a:lvl8pPr>
      <a:lvl9pPr marL="4766374" indent="-339286" algn="l" defTabSz="1357144" rtl="0" fontAlgn="base">
        <a:spcBef>
          <a:spcPct val="20000"/>
        </a:spcBef>
        <a:spcAft>
          <a:spcPct val="0"/>
        </a:spcAft>
        <a:buChar char="»"/>
        <a:defRPr sz="3000">
          <a:solidFill>
            <a:schemeClr val="tx1"/>
          </a:solidFill>
          <a:latin typeface="+mn-lt"/>
        </a:defRPr>
      </a:lvl9pPr>
    </p:bodyStyle>
    <p:otherStyle>
      <a:defPPr>
        <a:defRPr lang="en-US"/>
      </a:defPPr>
      <a:lvl1pPr marL="0" algn="l" defTabSz="857144" rtl="0" eaLnBrk="1" latinLnBrk="0" hangingPunct="1">
        <a:defRPr sz="1687" kern="1200">
          <a:solidFill>
            <a:schemeClr val="tx1"/>
          </a:solidFill>
          <a:latin typeface="+mn-lt"/>
          <a:ea typeface="+mn-ea"/>
          <a:cs typeface="+mn-cs"/>
        </a:defRPr>
      </a:lvl1pPr>
      <a:lvl2pPr marL="428572" algn="l" defTabSz="857144" rtl="0" eaLnBrk="1" latinLnBrk="0" hangingPunct="1">
        <a:defRPr sz="1687" kern="1200">
          <a:solidFill>
            <a:schemeClr val="tx1"/>
          </a:solidFill>
          <a:latin typeface="+mn-lt"/>
          <a:ea typeface="+mn-ea"/>
          <a:cs typeface="+mn-cs"/>
        </a:defRPr>
      </a:lvl2pPr>
      <a:lvl3pPr marL="857144" algn="l" defTabSz="857144" rtl="0" eaLnBrk="1" latinLnBrk="0" hangingPunct="1">
        <a:defRPr sz="1687" kern="1200">
          <a:solidFill>
            <a:schemeClr val="tx1"/>
          </a:solidFill>
          <a:latin typeface="+mn-lt"/>
          <a:ea typeface="+mn-ea"/>
          <a:cs typeface="+mn-cs"/>
        </a:defRPr>
      </a:lvl3pPr>
      <a:lvl4pPr marL="1285715" algn="l" defTabSz="857144" rtl="0" eaLnBrk="1" latinLnBrk="0" hangingPunct="1">
        <a:defRPr sz="1687" kern="1200">
          <a:solidFill>
            <a:schemeClr val="tx1"/>
          </a:solidFill>
          <a:latin typeface="+mn-lt"/>
          <a:ea typeface="+mn-ea"/>
          <a:cs typeface="+mn-cs"/>
        </a:defRPr>
      </a:lvl4pPr>
      <a:lvl5pPr marL="1714287" algn="l" defTabSz="857144" rtl="0" eaLnBrk="1" latinLnBrk="0" hangingPunct="1">
        <a:defRPr sz="1687" kern="1200">
          <a:solidFill>
            <a:schemeClr val="tx1"/>
          </a:solidFill>
          <a:latin typeface="+mn-lt"/>
          <a:ea typeface="+mn-ea"/>
          <a:cs typeface="+mn-cs"/>
        </a:defRPr>
      </a:lvl5pPr>
      <a:lvl6pPr marL="2142859" algn="l" defTabSz="857144" rtl="0" eaLnBrk="1" latinLnBrk="0" hangingPunct="1">
        <a:defRPr sz="1687" kern="1200">
          <a:solidFill>
            <a:schemeClr val="tx1"/>
          </a:solidFill>
          <a:latin typeface="+mn-lt"/>
          <a:ea typeface="+mn-ea"/>
          <a:cs typeface="+mn-cs"/>
        </a:defRPr>
      </a:lvl6pPr>
      <a:lvl7pPr marL="2571432" algn="l" defTabSz="857144" rtl="0" eaLnBrk="1" latinLnBrk="0" hangingPunct="1">
        <a:defRPr sz="1687" kern="1200">
          <a:solidFill>
            <a:schemeClr val="tx1"/>
          </a:solidFill>
          <a:latin typeface="+mn-lt"/>
          <a:ea typeface="+mn-ea"/>
          <a:cs typeface="+mn-cs"/>
        </a:defRPr>
      </a:lvl7pPr>
      <a:lvl8pPr marL="3000002" algn="l" defTabSz="857144" rtl="0" eaLnBrk="1" latinLnBrk="0" hangingPunct="1">
        <a:defRPr sz="1687" kern="1200">
          <a:solidFill>
            <a:schemeClr val="tx1"/>
          </a:solidFill>
          <a:latin typeface="+mn-lt"/>
          <a:ea typeface="+mn-ea"/>
          <a:cs typeface="+mn-cs"/>
        </a:defRPr>
      </a:lvl8pPr>
      <a:lvl9pPr marL="3428574" algn="l" defTabSz="857144" rtl="0" eaLnBrk="1" latinLnBrk="0" hangingPunct="1">
        <a:defRPr sz="168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CA </a:t>
            </a:r>
            <a:r>
              <a:rPr lang="en-US" altLang="en-US" sz="3000" b="1" dirty="0"/>
              <a:t>LÊN ĐI</a:t>
            </a:r>
          </a:p>
        </p:txBody>
      </p:sp>
      <p:sp>
        <p:nvSpPr>
          <p:cNvPr id="4099" name="Content Placeholder 2"/>
          <p:cNvSpPr>
            <a:spLocks noGrp="1"/>
          </p:cNvSpPr>
          <p:nvPr>
            <p:ph idx="1"/>
          </p:nvPr>
        </p:nvSpPr>
        <p:spPr>
          <a:xfrm>
            <a:off x="599281" y="463005"/>
            <a:ext cx="18000663" cy="10042276"/>
          </a:xfrm>
        </p:spPr>
        <p:txBody>
          <a:bodyPr/>
          <a:lstStyle/>
          <a:p>
            <a:pPr marL="0" indent="0" algn="just">
              <a:buNone/>
            </a:pPr>
            <a:r>
              <a:rPr lang="vi-VN" sz="9600" b="1" dirty="0"/>
              <a:t>1. Ca lên đi ! Thần Thánh trên Thiên Đình hiển vinh. Mừng Chúa yêu thương trần gian đến muôn ngàn đời. Ca lên đi, chúc tụng Chúa cả uy quyền. Trần hoàn ơi, ca lên đi. Triều thần ơi, ca lên đi</a:t>
            </a:r>
            <a:endParaRPr lang="en-US" altLang="en-US" sz="185600" b="1" dirty="0"/>
          </a:p>
        </p:txBody>
      </p:sp>
    </p:spTree>
    <p:extLst>
      <p:ext uri="{BB962C8B-B14F-4D97-AF65-F5344CB8AC3E}">
        <p14:creationId xmlns:p14="http://schemas.microsoft.com/office/powerpoint/2010/main" val="41099897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CA </a:t>
            </a:r>
            <a:r>
              <a:rPr lang="en-US" altLang="en-US" sz="3000" b="1" dirty="0"/>
              <a:t>LÊN ĐI</a:t>
            </a:r>
          </a:p>
        </p:txBody>
      </p:sp>
      <p:sp>
        <p:nvSpPr>
          <p:cNvPr id="4099" name="Content Placeholder 2"/>
          <p:cNvSpPr>
            <a:spLocks noGrp="1"/>
          </p:cNvSpPr>
          <p:nvPr>
            <p:ph idx="1"/>
          </p:nvPr>
        </p:nvSpPr>
        <p:spPr>
          <a:xfrm>
            <a:off x="599281" y="539205"/>
            <a:ext cx="18000663" cy="10042276"/>
          </a:xfrm>
        </p:spPr>
        <p:txBody>
          <a:bodyPr/>
          <a:lstStyle/>
          <a:p>
            <a:pPr marL="0" indent="0" algn="just">
              <a:buNone/>
            </a:pPr>
            <a:r>
              <a:rPr lang="vi-VN" sz="9600" b="1" dirty="0"/>
              <a:t>2. Ca lên đi !Mọi thế nhân qua dòng thời gian. Mừng Chúa yêu thương trần gian đến muôn ngàn đời. Ca lên đi, chúc tụng Chúa cả uy quyền. Trần hoàn ơi, ca lên đi. Triều thần ơi, ca lên đi. </a:t>
            </a:r>
            <a:endParaRPr lang="en-US" altLang="en-US" sz="185600" b="1" dirty="0"/>
          </a:p>
        </p:txBody>
      </p:sp>
    </p:spTree>
    <p:extLst>
      <p:ext uri="{BB962C8B-B14F-4D97-AF65-F5344CB8AC3E}">
        <p14:creationId xmlns:p14="http://schemas.microsoft.com/office/powerpoint/2010/main" val="17308815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CA </a:t>
            </a:r>
            <a:r>
              <a:rPr lang="en-US" altLang="en-US" sz="3000" b="1" dirty="0"/>
              <a:t>LÊN ĐI</a:t>
            </a:r>
          </a:p>
        </p:txBody>
      </p:sp>
      <p:sp>
        <p:nvSpPr>
          <p:cNvPr id="4099" name="Content Placeholder 2"/>
          <p:cNvSpPr>
            <a:spLocks noGrp="1"/>
          </p:cNvSpPr>
          <p:nvPr>
            <p:ph idx="1"/>
          </p:nvPr>
        </p:nvSpPr>
        <p:spPr>
          <a:xfrm>
            <a:off x="599281" y="539205"/>
            <a:ext cx="18000663" cy="10042276"/>
          </a:xfrm>
        </p:spPr>
        <p:txBody>
          <a:bodyPr/>
          <a:lstStyle/>
          <a:p>
            <a:pPr marL="0" indent="0" algn="just">
              <a:buNone/>
            </a:pPr>
            <a:r>
              <a:rPr lang="vi-VN" sz="9600" b="1" dirty="0"/>
              <a:t>3. Ca lên đi ! Trời đất bao la ngợp kỳ công. Mừng Chúa yêu thương trần gian đến muôn ngàn đời. Ca lên đi, chúc tụng Chúa cả uy quyền. Trần hoàn ơi, ca lên đi. Triều thần ơi, ca lên đi. </a:t>
            </a:r>
            <a:endParaRPr lang="en-US" altLang="en-US" sz="154700" b="1" dirty="0"/>
          </a:p>
        </p:txBody>
      </p:sp>
    </p:spTree>
    <p:extLst>
      <p:ext uri="{BB962C8B-B14F-4D97-AF65-F5344CB8AC3E}">
        <p14:creationId xmlns:p14="http://schemas.microsoft.com/office/powerpoint/2010/main" val="1169222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2849205" y="-391319"/>
            <a:ext cx="13500819" cy="1428659"/>
          </a:xfrm>
        </p:spPr>
        <p:txBody>
          <a:bodyPr/>
          <a:lstStyle/>
          <a:p>
            <a:r>
              <a:rPr lang="en-US" altLang="en-US" sz="3000" b="1"/>
              <a:t>CA </a:t>
            </a:r>
            <a:r>
              <a:rPr lang="en-US" altLang="en-US" sz="3000" b="1" dirty="0"/>
              <a:t>LÊN ĐI</a:t>
            </a:r>
          </a:p>
        </p:txBody>
      </p:sp>
      <p:sp>
        <p:nvSpPr>
          <p:cNvPr id="4099" name="Content Placeholder 2"/>
          <p:cNvSpPr>
            <a:spLocks noGrp="1"/>
          </p:cNvSpPr>
          <p:nvPr>
            <p:ph idx="1"/>
          </p:nvPr>
        </p:nvSpPr>
        <p:spPr>
          <a:xfrm>
            <a:off x="599281" y="539205"/>
            <a:ext cx="18000663" cy="10042276"/>
          </a:xfrm>
        </p:spPr>
        <p:txBody>
          <a:bodyPr/>
          <a:lstStyle/>
          <a:p>
            <a:pPr marL="0" indent="0" algn="just">
              <a:buNone/>
            </a:pPr>
            <a:r>
              <a:rPr lang="vi-VN" sz="9600" b="1" dirty="0"/>
              <a:t>4. Ca lên đi ! Rừng núi đua chen ngàn cỏ cây. Mừng Chúa yêu thương trần gian đến muôn ngàn đời. Ca lên đi, chúc tụng Chúa cả uy quyền. Trần hoàn ơi, ca lên đi. Triều thần ơi, ca lên đi. </a:t>
            </a:r>
            <a:endParaRPr lang="en-US" altLang="en-US" sz="185600" b="1" dirty="0"/>
          </a:p>
        </p:txBody>
      </p:sp>
    </p:spTree>
    <p:extLst>
      <p:ext uri="{BB962C8B-B14F-4D97-AF65-F5344CB8AC3E}">
        <p14:creationId xmlns:p14="http://schemas.microsoft.com/office/powerpoint/2010/main" val="120417646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1447800" rtl="0" eaLnBrk="1" fontAlgn="base" latinLnBrk="0" hangingPunct="1">
          <a:lnSpc>
            <a:spcPct val="100000"/>
          </a:lnSpc>
          <a:spcBef>
            <a:spcPct val="0"/>
          </a:spcBef>
          <a:spcAft>
            <a:spcPct val="0"/>
          </a:spcAft>
          <a:buClrTx/>
          <a:buSzTx/>
          <a:buFontTx/>
          <a:buNone/>
          <a:tabLst/>
          <a:defRPr kumimoji="0" lang="en-US" sz="2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1351</TotalTime>
  <Words>219</Words>
  <Application>Microsoft Office PowerPoint</Application>
  <PresentationFormat>Custom</PresentationFormat>
  <Paragraphs>8</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Default Design</vt:lpstr>
      <vt:lpstr>CA LÊN ĐI</vt:lpstr>
      <vt:lpstr>CA LÊN ĐI</vt:lpstr>
      <vt:lpstr>CA LÊN ĐI</vt:lpstr>
      <vt:lpstr>CA LÊN ĐI</vt:lpstr>
    </vt:vector>
  </TitlesOfParts>
  <Company>164A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Icare</dc:creator>
  <cp:lastModifiedBy>ANHBAO IT</cp:lastModifiedBy>
  <cp:revision>164</cp:revision>
  <dcterms:created xsi:type="dcterms:W3CDTF">2011-08-20T01:52:59Z</dcterms:created>
  <dcterms:modified xsi:type="dcterms:W3CDTF">2024-04-05T16:57:25Z</dcterms:modified>
</cp:coreProperties>
</file>