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1" d="100"/>
          <a:sy n="121" d="100"/>
        </p:scale>
        <p:origin x="1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48C27-11D1-4282-B9CF-40D5D5752E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09A873-F13D-4ED0-8398-365B9B28F4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B34375-9E11-4C93-96D3-CF7E45CF706E}"/>
              </a:ext>
            </a:extLst>
          </p:cNvPr>
          <p:cNvSpPr>
            <a:spLocks noGrp="1"/>
          </p:cNvSpPr>
          <p:nvPr>
            <p:ph type="dt" sz="half" idx="10"/>
          </p:nvPr>
        </p:nvSpPr>
        <p:spPr/>
        <p:txBody>
          <a:bodyPr/>
          <a:lstStyle/>
          <a:p>
            <a:fld id="{B7544ABA-9A0F-4B82-A331-BC2C582FCAB3}" type="datetimeFigureOut">
              <a:rPr lang="en-US" smtClean="0"/>
              <a:t>4/6/2024</a:t>
            </a:fld>
            <a:endParaRPr lang="en-US"/>
          </a:p>
        </p:txBody>
      </p:sp>
      <p:sp>
        <p:nvSpPr>
          <p:cNvPr id="5" name="Footer Placeholder 4">
            <a:extLst>
              <a:ext uri="{FF2B5EF4-FFF2-40B4-BE49-F238E27FC236}">
                <a16:creationId xmlns:a16="http://schemas.microsoft.com/office/drawing/2014/main" id="{0787E049-4691-467D-B99C-9FEA2187E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AEAF21-F1AA-4377-A94A-8B5D893EE331}"/>
              </a:ext>
            </a:extLst>
          </p:cNvPr>
          <p:cNvSpPr>
            <a:spLocks noGrp="1"/>
          </p:cNvSpPr>
          <p:nvPr>
            <p:ph type="sldNum" sz="quarter" idx="12"/>
          </p:nvPr>
        </p:nvSpPr>
        <p:spPr/>
        <p:txBody>
          <a:bodyPr/>
          <a:lstStyle/>
          <a:p>
            <a:fld id="{96443925-A901-4038-9737-3AC6EFA2CB85}" type="slidenum">
              <a:rPr lang="en-US" smtClean="0"/>
              <a:t>‹#›</a:t>
            </a:fld>
            <a:endParaRPr lang="en-US"/>
          </a:p>
        </p:txBody>
      </p:sp>
    </p:spTree>
    <p:extLst>
      <p:ext uri="{BB962C8B-B14F-4D97-AF65-F5344CB8AC3E}">
        <p14:creationId xmlns:p14="http://schemas.microsoft.com/office/powerpoint/2010/main" val="4182636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C206E-5631-4270-B1D2-411D900A29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32BB42-E61B-450C-82AC-D2B8AD922A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506D5-16CD-41BF-82DF-71DCD362A2BE}"/>
              </a:ext>
            </a:extLst>
          </p:cNvPr>
          <p:cNvSpPr>
            <a:spLocks noGrp="1"/>
          </p:cNvSpPr>
          <p:nvPr>
            <p:ph type="dt" sz="half" idx="10"/>
          </p:nvPr>
        </p:nvSpPr>
        <p:spPr/>
        <p:txBody>
          <a:bodyPr/>
          <a:lstStyle/>
          <a:p>
            <a:fld id="{B7544ABA-9A0F-4B82-A331-BC2C582FCAB3}" type="datetimeFigureOut">
              <a:rPr lang="en-US" smtClean="0"/>
              <a:t>4/6/2024</a:t>
            </a:fld>
            <a:endParaRPr lang="en-US"/>
          </a:p>
        </p:txBody>
      </p:sp>
      <p:sp>
        <p:nvSpPr>
          <p:cNvPr id="5" name="Footer Placeholder 4">
            <a:extLst>
              <a:ext uri="{FF2B5EF4-FFF2-40B4-BE49-F238E27FC236}">
                <a16:creationId xmlns:a16="http://schemas.microsoft.com/office/drawing/2014/main" id="{E915E909-C25A-44C0-BAAB-D9A3A9AE7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BB56A8-3C0B-4602-B35D-B4B503E28E79}"/>
              </a:ext>
            </a:extLst>
          </p:cNvPr>
          <p:cNvSpPr>
            <a:spLocks noGrp="1"/>
          </p:cNvSpPr>
          <p:nvPr>
            <p:ph type="sldNum" sz="quarter" idx="12"/>
          </p:nvPr>
        </p:nvSpPr>
        <p:spPr/>
        <p:txBody>
          <a:bodyPr/>
          <a:lstStyle/>
          <a:p>
            <a:fld id="{96443925-A901-4038-9737-3AC6EFA2CB85}" type="slidenum">
              <a:rPr lang="en-US" smtClean="0"/>
              <a:t>‹#›</a:t>
            </a:fld>
            <a:endParaRPr lang="en-US"/>
          </a:p>
        </p:txBody>
      </p:sp>
    </p:spTree>
    <p:extLst>
      <p:ext uri="{BB962C8B-B14F-4D97-AF65-F5344CB8AC3E}">
        <p14:creationId xmlns:p14="http://schemas.microsoft.com/office/powerpoint/2010/main" val="1334992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5FA5BC-C830-4294-935C-36723D4D1B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D45437-F1DE-4B94-9EAB-F99569E5C6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1DF02-21A0-4B9C-BA7A-2323CD60E8C6}"/>
              </a:ext>
            </a:extLst>
          </p:cNvPr>
          <p:cNvSpPr>
            <a:spLocks noGrp="1"/>
          </p:cNvSpPr>
          <p:nvPr>
            <p:ph type="dt" sz="half" idx="10"/>
          </p:nvPr>
        </p:nvSpPr>
        <p:spPr/>
        <p:txBody>
          <a:bodyPr/>
          <a:lstStyle/>
          <a:p>
            <a:fld id="{B7544ABA-9A0F-4B82-A331-BC2C582FCAB3}" type="datetimeFigureOut">
              <a:rPr lang="en-US" smtClean="0"/>
              <a:t>4/6/2024</a:t>
            </a:fld>
            <a:endParaRPr lang="en-US"/>
          </a:p>
        </p:txBody>
      </p:sp>
      <p:sp>
        <p:nvSpPr>
          <p:cNvPr id="5" name="Footer Placeholder 4">
            <a:extLst>
              <a:ext uri="{FF2B5EF4-FFF2-40B4-BE49-F238E27FC236}">
                <a16:creationId xmlns:a16="http://schemas.microsoft.com/office/drawing/2014/main" id="{8D3E6C56-DD38-4A4A-B1FC-0647A2BCCC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CD815-EFA7-48CF-B3BD-128D7A31B193}"/>
              </a:ext>
            </a:extLst>
          </p:cNvPr>
          <p:cNvSpPr>
            <a:spLocks noGrp="1"/>
          </p:cNvSpPr>
          <p:nvPr>
            <p:ph type="sldNum" sz="quarter" idx="12"/>
          </p:nvPr>
        </p:nvSpPr>
        <p:spPr/>
        <p:txBody>
          <a:bodyPr/>
          <a:lstStyle/>
          <a:p>
            <a:fld id="{96443925-A901-4038-9737-3AC6EFA2CB85}" type="slidenum">
              <a:rPr lang="en-US" smtClean="0"/>
              <a:t>‹#›</a:t>
            </a:fld>
            <a:endParaRPr lang="en-US"/>
          </a:p>
        </p:txBody>
      </p:sp>
    </p:spTree>
    <p:extLst>
      <p:ext uri="{BB962C8B-B14F-4D97-AF65-F5344CB8AC3E}">
        <p14:creationId xmlns:p14="http://schemas.microsoft.com/office/powerpoint/2010/main" val="352932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2E12-5045-456E-8151-5AF9D4B28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A6AAAB-BB8A-4C0F-84C5-374628F367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55EF7D-53F1-4F32-B75F-12B6C669F215}"/>
              </a:ext>
            </a:extLst>
          </p:cNvPr>
          <p:cNvSpPr>
            <a:spLocks noGrp="1"/>
          </p:cNvSpPr>
          <p:nvPr>
            <p:ph type="dt" sz="half" idx="10"/>
          </p:nvPr>
        </p:nvSpPr>
        <p:spPr/>
        <p:txBody>
          <a:bodyPr/>
          <a:lstStyle/>
          <a:p>
            <a:fld id="{B7544ABA-9A0F-4B82-A331-BC2C582FCAB3}" type="datetimeFigureOut">
              <a:rPr lang="en-US" smtClean="0"/>
              <a:t>4/6/2024</a:t>
            </a:fld>
            <a:endParaRPr lang="en-US"/>
          </a:p>
        </p:txBody>
      </p:sp>
      <p:sp>
        <p:nvSpPr>
          <p:cNvPr id="5" name="Footer Placeholder 4">
            <a:extLst>
              <a:ext uri="{FF2B5EF4-FFF2-40B4-BE49-F238E27FC236}">
                <a16:creationId xmlns:a16="http://schemas.microsoft.com/office/drawing/2014/main" id="{706CD950-FDA5-401D-A46B-52B33A0F3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B5FF9E-3C0E-4656-8FD9-F503055582B9}"/>
              </a:ext>
            </a:extLst>
          </p:cNvPr>
          <p:cNvSpPr>
            <a:spLocks noGrp="1"/>
          </p:cNvSpPr>
          <p:nvPr>
            <p:ph type="sldNum" sz="quarter" idx="12"/>
          </p:nvPr>
        </p:nvSpPr>
        <p:spPr/>
        <p:txBody>
          <a:bodyPr/>
          <a:lstStyle/>
          <a:p>
            <a:fld id="{96443925-A901-4038-9737-3AC6EFA2CB85}" type="slidenum">
              <a:rPr lang="en-US" smtClean="0"/>
              <a:t>‹#›</a:t>
            </a:fld>
            <a:endParaRPr lang="en-US"/>
          </a:p>
        </p:txBody>
      </p:sp>
    </p:spTree>
    <p:extLst>
      <p:ext uri="{BB962C8B-B14F-4D97-AF65-F5344CB8AC3E}">
        <p14:creationId xmlns:p14="http://schemas.microsoft.com/office/powerpoint/2010/main" val="43462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F582-BD4D-48C4-A813-CD9A2D728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0706AF-1585-413C-A7B2-ED3CD55477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458C76-E583-45CE-A4F4-EFA781E323E8}"/>
              </a:ext>
            </a:extLst>
          </p:cNvPr>
          <p:cNvSpPr>
            <a:spLocks noGrp="1"/>
          </p:cNvSpPr>
          <p:nvPr>
            <p:ph type="dt" sz="half" idx="10"/>
          </p:nvPr>
        </p:nvSpPr>
        <p:spPr/>
        <p:txBody>
          <a:bodyPr/>
          <a:lstStyle/>
          <a:p>
            <a:fld id="{B7544ABA-9A0F-4B82-A331-BC2C582FCAB3}" type="datetimeFigureOut">
              <a:rPr lang="en-US" smtClean="0"/>
              <a:t>4/6/2024</a:t>
            </a:fld>
            <a:endParaRPr lang="en-US"/>
          </a:p>
        </p:txBody>
      </p:sp>
      <p:sp>
        <p:nvSpPr>
          <p:cNvPr id="5" name="Footer Placeholder 4">
            <a:extLst>
              <a:ext uri="{FF2B5EF4-FFF2-40B4-BE49-F238E27FC236}">
                <a16:creationId xmlns:a16="http://schemas.microsoft.com/office/drawing/2014/main" id="{C9E0965B-E5C4-4EA9-B7F4-D6AA4FC4E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4ABE5-AD69-4C8A-85FD-6D152912156C}"/>
              </a:ext>
            </a:extLst>
          </p:cNvPr>
          <p:cNvSpPr>
            <a:spLocks noGrp="1"/>
          </p:cNvSpPr>
          <p:nvPr>
            <p:ph type="sldNum" sz="quarter" idx="12"/>
          </p:nvPr>
        </p:nvSpPr>
        <p:spPr/>
        <p:txBody>
          <a:bodyPr/>
          <a:lstStyle/>
          <a:p>
            <a:fld id="{96443925-A901-4038-9737-3AC6EFA2CB85}" type="slidenum">
              <a:rPr lang="en-US" smtClean="0"/>
              <a:t>‹#›</a:t>
            </a:fld>
            <a:endParaRPr lang="en-US"/>
          </a:p>
        </p:txBody>
      </p:sp>
    </p:spTree>
    <p:extLst>
      <p:ext uri="{BB962C8B-B14F-4D97-AF65-F5344CB8AC3E}">
        <p14:creationId xmlns:p14="http://schemas.microsoft.com/office/powerpoint/2010/main" val="162685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AF80-1562-469C-9B63-12D1F2E41C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7B95CF-2F36-490E-93BF-0CBEB93D72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3A727D-A901-4B72-98A7-3D901DC1D5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AC7FB2-26A5-494A-958D-FA62F646B44E}"/>
              </a:ext>
            </a:extLst>
          </p:cNvPr>
          <p:cNvSpPr>
            <a:spLocks noGrp="1"/>
          </p:cNvSpPr>
          <p:nvPr>
            <p:ph type="dt" sz="half" idx="10"/>
          </p:nvPr>
        </p:nvSpPr>
        <p:spPr/>
        <p:txBody>
          <a:bodyPr/>
          <a:lstStyle/>
          <a:p>
            <a:fld id="{B7544ABA-9A0F-4B82-A331-BC2C582FCAB3}" type="datetimeFigureOut">
              <a:rPr lang="en-US" smtClean="0"/>
              <a:t>4/6/2024</a:t>
            </a:fld>
            <a:endParaRPr lang="en-US"/>
          </a:p>
        </p:txBody>
      </p:sp>
      <p:sp>
        <p:nvSpPr>
          <p:cNvPr id="6" name="Footer Placeholder 5">
            <a:extLst>
              <a:ext uri="{FF2B5EF4-FFF2-40B4-BE49-F238E27FC236}">
                <a16:creationId xmlns:a16="http://schemas.microsoft.com/office/drawing/2014/main" id="{B50CA8FF-BF7E-4F7D-9EB3-69A97BF69D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0042E-F426-42E9-930B-EBCCD9CBC807}"/>
              </a:ext>
            </a:extLst>
          </p:cNvPr>
          <p:cNvSpPr>
            <a:spLocks noGrp="1"/>
          </p:cNvSpPr>
          <p:nvPr>
            <p:ph type="sldNum" sz="quarter" idx="12"/>
          </p:nvPr>
        </p:nvSpPr>
        <p:spPr/>
        <p:txBody>
          <a:bodyPr/>
          <a:lstStyle/>
          <a:p>
            <a:fld id="{96443925-A901-4038-9737-3AC6EFA2CB85}" type="slidenum">
              <a:rPr lang="en-US" smtClean="0"/>
              <a:t>‹#›</a:t>
            </a:fld>
            <a:endParaRPr lang="en-US"/>
          </a:p>
        </p:txBody>
      </p:sp>
    </p:spTree>
    <p:extLst>
      <p:ext uri="{BB962C8B-B14F-4D97-AF65-F5344CB8AC3E}">
        <p14:creationId xmlns:p14="http://schemas.microsoft.com/office/powerpoint/2010/main" val="143474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34FF-518E-42E7-9540-4E547E8DB7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E25A8-923F-448B-BD33-ABBD6F44B6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B343C-000D-441E-B215-5B6B8642A9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2E677E-281A-4F7F-AFDB-EBAEBC0E75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918EC0-162A-4B2A-8580-510A9191F8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61328C-0623-4C4D-A5B8-E3C397C9F2E9}"/>
              </a:ext>
            </a:extLst>
          </p:cNvPr>
          <p:cNvSpPr>
            <a:spLocks noGrp="1"/>
          </p:cNvSpPr>
          <p:nvPr>
            <p:ph type="dt" sz="half" idx="10"/>
          </p:nvPr>
        </p:nvSpPr>
        <p:spPr/>
        <p:txBody>
          <a:bodyPr/>
          <a:lstStyle/>
          <a:p>
            <a:fld id="{B7544ABA-9A0F-4B82-A331-BC2C582FCAB3}" type="datetimeFigureOut">
              <a:rPr lang="en-US" smtClean="0"/>
              <a:t>4/6/2024</a:t>
            </a:fld>
            <a:endParaRPr lang="en-US"/>
          </a:p>
        </p:txBody>
      </p:sp>
      <p:sp>
        <p:nvSpPr>
          <p:cNvPr id="8" name="Footer Placeholder 7">
            <a:extLst>
              <a:ext uri="{FF2B5EF4-FFF2-40B4-BE49-F238E27FC236}">
                <a16:creationId xmlns:a16="http://schemas.microsoft.com/office/drawing/2014/main" id="{167AD2F7-31E3-4F73-A719-5D067F9389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892941-B853-4083-AE7A-F713C3E091E5}"/>
              </a:ext>
            </a:extLst>
          </p:cNvPr>
          <p:cNvSpPr>
            <a:spLocks noGrp="1"/>
          </p:cNvSpPr>
          <p:nvPr>
            <p:ph type="sldNum" sz="quarter" idx="12"/>
          </p:nvPr>
        </p:nvSpPr>
        <p:spPr/>
        <p:txBody>
          <a:bodyPr/>
          <a:lstStyle/>
          <a:p>
            <a:fld id="{96443925-A901-4038-9737-3AC6EFA2CB85}" type="slidenum">
              <a:rPr lang="en-US" smtClean="0"/>
              <a:t>‹#›</a:t>
            </a:fld>
            <a:endParaRPr lang="en-US"/>
          </a:p>
        </p:txBody>
      </p:sp>
    </p:spTree>
    <p:extLst>
      <p:ext uri="{BB962C8B-B14F-4D97-AF65-F5344CB8AC3E}">
        <p14:creationId xmlns:p14="http://schemas.microsoft.com/office/powerpoint/2010/main" val="355429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90C8C-E21E-44EC-BCC7-7B02EF93DF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498A9E-5093-493D-A5A0-0C1DCF523FC4}"/>
              </a:ext>
            </a:extLst>
          </p:cNvPr>
          <p:cNvSpPr>
            <a:spLocks noGrp="1"/>
          </p:cNvSpPr>
          <p:nvPr>
            <p:ph type="dt" sz="half" idx="10"/>
          </p:nvPr>
        </p:nvSpPr>
        <p:spPr/>
        <p:txBody>
          <a:bodyPr/>
          <a:lstStyle/>
          <a:p>
            <a:fld id="{B7544ABA-9A0F-4B82-A331-BC2C582FCAB3}" type="datetimeFigureOut">
              <a:rPr lang="en-US" smtClean="0"/>
              <a:t>4/6/2024</a:t>
            </a:fld>
            <a:endParaRPr lang="en-US"/>
          </a:p>
        </p:txBody>
      </p:sp>
      <p:sp>
        <p:nvSpPr>
          <p:cNvPr id="4" name="Footer Placeholder 3">
            <a:extLst>
              <a:ext uri="{FF2B5EF4-FFF2-40B4-BE49-F238E27FC236}">
                <a16:creationId xmlns:a16="http://schemas.microsoft.com/office/drawing/2014/main" id="{E22A9CE7-6126-4B9B-A46F-38F1D872D5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1CAD30-7234-4A5D-9130-0A5AA23F2961}"/>
              </a:ext>
            </a:extLst>
          </p:cNvPr>
          <p:cNvSpPr>
            <a:spLocks noGrp="1"/>
          </p:cNvSpPr>
          <p:nvPr>
            <p:ph type="sldNum" sz="quarter" idx="12"/>
          </p:nvPr>
        </p:nvSpPr>
        <p:spPr/>
        <p:txBody>
          <a:bodyPr/>
          <a:lstStyle/>
          <a:p>
            <a:fld id="{96443925-A901-4038-9737-3AC6EFA2CB85}" type="slidenum">
              <a:rPr lang="en-US" smtClean="0"/>
              <a:t>‹#›</a:t>
            </a:fld>
            <a:endParaRPr lang="en-US"/>
          </a:p>
        </p:txBody>
      </p:sp>
    </p:spTree>
    <p:extLst>
      <p:ext uri="{BB962C8B-B14F-4D97-AF65-F5344CB8AC3E}">
        <p14:creationId xmlns:p14="http://schemas.microsoft.com/office/powerpoint/2010/main" val="3076356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2AD0F5-AA37-465E-8FAC-36DF1B754561}"/>
              </a:ext>
            </a:extLst>
          </p:cNvPr>
          <p:cNvSpPr>
            <a:spLocks noGrp="1"/>
          </p:cNvSpPr>
          <p:nvPr>
            <p:ph type="dt" sz="half" idx="10"/>
          </p:nvPr>
        </p:nvSpPr>
        <p:spPr/>
        <p:txBody>
          <a:bodyPr/>
          <a:lstStyle/>
          <a:p>
            <a:fld id="{B7544ABA-9A0F-4B82-A331-BC2C582FCAB3}" type="datetimeFigureOut">
              <a:rPr lang="en-US" smtClean="0"/>
              <a:t>4/6/2024</a:t>
            </a:fld>
            <a:endParaRPr lang="en-US"/>
          </a:p>
        </p:txBody>
      </p:sp>
      <p:sp>
        <p:nvSpPr>
          <p:cNvPr id="3" name="Footer Placeholder 2">
            <a:extLst>
              <a:ext uri="{FF2B5EF4-FFF2-40B4-BE49-F238E27FC236}">
                <a16:creationId xmlns:a16="http://schemas.microsoft.com/office/drawing/2014/main" id="{38C2FF7A-7819-41A0-B23D-34862A1878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7A01BB-AAFF-46B4-B644-AAD39F697553}"/>
              </a:ext>
            </a:extLst>
          </p:cNvPr>
          <p:cNvSpPr>
            <a:spLocks noGrp="1"/>
          </p:cNvSpPr>
          <p:nvPr>
            <p:ph type="sldNum" sz="quarter" idx="12"/>
          </p:nvPr>
        </p:nvSpPr>
        <p:spPr/>
        <p:txBody>
          <a:bodyPr/>
          <a:lstStyle/>
          <a:p>
            <a:fld id="{96443925-A901-4038-9737-3AC6EFA2CB85}" type="slidenum">
              <a:rPr lang="en-US" smtClean="0"/>
              <a:t>‹#›</a:t>
            </a:fld>
            <a:endParaRPr lang="en-US"/>
          </a:p>
        </p:txBody>
      </p:sp>
    </p:spTree>
    <p:extLst>
      <p:ext uri="{BB962C8B-B14F-4D97-AF65-F5344CB8AC3E}">
        <p14:creationId xmlns:p14="http://schemas.microsoft.com/office/powerpoint/2010/main" val="294575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EF02-5EA0-43DE-AC4E-7A948965B2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7E74BD-AE92-4C21-878E-829BFCE388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EDA65C-C704-4E2B-9ED3-BC0788B0D9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3FAB8-1765-41EC-A1D9-D2F188BE42B9}"/>
              </a:ext>
            </a:extLst>
          </p:cNvPr>
          <p:cNvSpPr>
            <a:spLocks noGrp="1"/>
          </p:cNvSpPr>
          <p:nvPr>
            <p:ph type="dt" sz="half" idx="10"/>
          </p:nvPr>
        </p:nvSpPr>
        <p:spPr/>
        <p:txBody>
          <a:bodyPr/>
          <a:lstStyle/>
          <a:p>
            <a:fld id="{B7544ABA-9A0F-4B82-A331-BC2C582FCAB3}" type="datetimeFigureOut">
              <a:rPr lang="en-US" smtClean="0"/>
              <a:t>4/6/2024</a:t>
            </a:fld>
            <a:endParaRPr lang="en-US"/>
          </a:p>
        </p:txBody>
      </p:sp>
      <p:sp>
        <p:nvSpPr>
          <p:cNvPr id="6" name="Footer Placeholder 5">
            <a:extLst>
              <a:ext uri="{FF2B5EF4-FFF2-40B4-BE49-F238E27FC236}">
                <a16:creationId xmlns:a16="http://schemas.microsoft.com/office/drawing/2014/main" id="{C5A5CD99-CE3A-492F-8D73-BD1DF6732C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830B24-EEE5-47B4-AF28-8D69C0B77B36}"/>
              </a:ext>
            </a:extLst>
          </p:cNvPr>
          <p:cNvSpPr>
            <a:spLocks noGrp="1"/>
          </p:cNvSpPr>
          <p:nvPr>
            <p:ph type="sldNum" sz="quarter" idx="12"/>
          </p:nvPr>
        </p:nvSpPr>
        <p:spPr/>
        <p:txBody>
          <a:bodyPr/>
          <a:lstStyle/>
          <a:p>
            <a:fld id="{96443925-A901-4038-9737-3AC6EFA2CB85}" type="slidenum">
              <a:rPr lang="en-US" smtClean="0"/>
              <a:t>‹#›</a:t>
            </a:fld>
            <a:endParaRPr lang="en-US"/>
          </a:p>
        </p:txBody>
      </p:sp>
    </p:spTree>
    <p:extLst>
      <p:ext uri="{BB962C8B-B14F-4D97-AF65-F5344CB8AC3E}">
        <p14:creationId xmlns:p14="http://schemas.microsoft.com/office/powerpoint/2010/main" val="3823271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F97D5-FEDE-4B34-AE37-33F14D50DC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4B5B16-F8BB-4554-8E02-EE5AB254C7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AEE4C3-E8BE-4088-8299-E424488B9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AE9889-58DC-431C-BBA8-53AC22B6B87D}"/>
              </a:ext>
            </a:extLst>
          </p:cNvPr>
          <p:cNvSpPr>
            <a:spLocks noGrp="1"/>
          </p:cNvSpPr>
          <p:nvPr>
            <p:ph type="dt" sz="half" idx="10"/>
          </p:nvPr>
        </p:nvSpPr>
        <p:spPr/>
        <p:txBody>
          <a:bodyPr/>
          <a:lstStyle/>
          <a:p>
            <a:fld id="{B7544ABA-9A0F-4B82-A331-BC2C582FCAB3}" type="datetimeFigureOut">
              <a:rPr lang="en-US" smtClean="0"/>
              <a:t>4/6/2024</a:t>
            </a:fld>
            <a:endParaRPr lang="en-US"/>
          </a:p>
        </p:txBody>
      </p:sp>
      <p:sp>
        <p:nvSpPr>
          <p:cNvPr id="6" name="Footer Placeholder 5">
            <a:extLst>
              <a:ext uri="{FF2B5EF4-FFF2-40B4-BE49-F238E27FC236}">
                <a16:creationId xmlns:a16="http://schemas.microsoft.com/office/drawing/2014/main" id="{237A9EDE-A1B5-4A17-99E1-D5A41B8524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3CF4CA-A412-4373-B2A2-F66E6E89CA6B}"/>
              </a:ext>
            </a:extLst>
          </p:cNvPr>
          <p:cNvSpPr>
            <a:spLocks noGrp="1"/>
          </p:cNvSpPr>
          <p:nvPr>
            <p:ph type="sldNum" sz="quarter" idx="12"/>
          </p:nvPr>
        </p:nvSpPr>
        <p:spPr/>
        <p:txBody>
          <a:bodyPr/>
          <a:lstStyle/>
          <a:p>
            <a:fld id="{96443925-A901-4038-9737-3AC6EFA2CB85}" type="slidenum">
              <a:rPr lang="en-US" smtClean="0"/>
              <a:t>‹#›</a:t>
            </a:fld>
            <a:endParaRPr lang="en-US"/>
          </a:p>
        </p:txBody>
      </p:sp>
    </p:spTree>
    <p:extLst>
      <p:ext uri="{BB962C8B-B14F-4D97-AF65-F5344CB8AC3E}">
        <p14:creationId xmlns:p14="http://schemas.microsoft.com/office/powerpoint/2010/main" val="307677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1B69C1-A59D-415F-A716-FF71F02B6C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B11BA8-2812-40BF-9E4E-DE84150033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2255E6-9DE4-49A4-B18D-7AF7F2BEE8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44ABA-9A0F-4B82-A331-BC2C582FCAB3}" type="datetimeFigureOut">
              <a:rPr lang="en-US" smtClean="0"/>
              <a:t>4/6/2024</a:t>
            </a:fld>
            <a:endParaRPr lang="en-US"/>
          </a:p>
        </p:txBody>
      </p:sp>
      <p:sp>
        <p:nvSpPr>
          <p:cNvPr id="5" name="Footer Placeholder 4">
            <a:extLst>
              <a:ext uri="{FF2B5EF4-FFF2-40B4-BE49-F238E27FC236}">
                <a16:creationId xmlns:a16="http://schemas.microsoft.com/office/drawing/2014/main" id="{354C0932-346E-49BE-AE92-AAD3CB103B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D88599-9481-463B-A14F-633D6E5695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43925-A901-4038-9737-3AC6EFA2CB85}" type="slidenum">
              <a:rPr lang="en-US" smtClean="0"/>
              <a:t>‹#›</a:t>
            </a:fld>
            <a:endParaRPr lang="en-US"/>
          </a:p>
        </p:txBody>
      </p:sp>
    </p:spTree>
    <p:extLst>
      <p:ext uri="{BB962C8B-B14F-4D97-AF65-F5344CB8AC3E}">
        <p14:creationId xmlns:p14="http://schemas.microsoft.com/office/powerpoint/2010/main" val="440482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D35916-D87C-444D-80B3-7E82916365D7}"/>
              </a:ext>
            </a:extLst>
          </p:cNvPr>
          <p:cNvSpPr>
            <a:spLocks noGrp="1"/>
          </p:cNvSpPr>
          <p:nvPr>
            <p:ph idx="1"/>
          </p:nvPr>
        </p:nvSpPr>
        <p:spPr>
          <a:xfrm>
            <a:off x="299545" y="325708"/>
            <a:ext cx="11564007" cy="7550150"/>
          </a:xfrm>
        </p:spPr>
        <p:txBody>
          <a:bodyPr>
            <a:normAutofit/>
          </a:bodyPr>
          <a:lstStyle/>
          <a:p>
            <a:pPr marL="0" indent="0" algn="just">
              <a:buNone/>
            </a:pPr>
            <a:r>
              <a:rPr lang="vi-VN" sz="6000" b="1" i="0" dirty="0">
                <a:effectLst/>
              </a:rPr>
              <a:t>ĐK: Vui mừng tràn lan con dâng lên điệu hát cung đàn. Con ngợi ca Vua Cả muôn vàn, xuống trần vì yêu thế nhân. Hợp cùng Thiên Sứ đây đoàn con ca hòa tụng. Vinh danh Thiên Chúa trên trời, bình an dưới thế cho người </a:t>
            </a:r>
            <a:r>
              <a:rPr lang="vi-VN" sz="6000" b="1" i="0">
                <a:effectLst/>
              </a:rPr>
              <a:t>chính tâm</a:t>
            </a:r>
            <a:endParaRPr lang="en-US" sz="6000" b="1" dirty="0"/>
          </a:p>
        </p:txBody>
      </p:sp>
      <p:sp>
        <p:nvSpPr>
          <p:cNvPr id="6" name="TextBox 5">
            <a:extLst>
              <a:ext uri="{FF2B5EF4-FFF2-40B4-BE49-F238E27FC236}">
                <a16:creationId xmlns:a16="http://schemas.microsoft.com/office/drawing/2014/main" id="{4020E3E0-AA95-490B-91BB-423F13B12025}"/>
              </a:ext>
            </a:extLst>
          </p:cNvPr>
          <p:cNvSpPr txBox="1"/>
          <p:nvPr/>
        </p:nvSpPr>
        <p:spPr>
          <a:xfrm>
            <a:off x="4482200" y="-7883"/>
            <a:ext cx="3590855" cy="461665"/>
          </a:xfrm>
          <a:prstGeom prst="rect">
            <a:avLst/>
          </a:prstGeom>
          <a:noFill/>
        </p:spPr>
        <p:txBody>
          <a:bodyPr wrap="none" rtlCol="0">
            <a:spAutoFit/>
          </a:bodyPr>
          <a:lstStyle/>
          <a:p>
            <a:pPr algn="ctr"/>
            <a:r>
              <a:rPr lang="en-US" sz="2400" b="1">
                <a:latin typeface="Arial (Body)"/>
              </a:rPr>
              <a:t>CA MỪNG GIÁNG SINH</a:t>
            </a:r>
          </a:p>
        </p:txBody>
      </p:sp>
    </p:spTree>
    <p:extLst>
      <p:ext uri="{BB962C8B-B14F-4D97-AF65-F5344CB8AC3E}">
        <p14:creationId xmlns:p14="http://schemas.microsoft.com/office/powerpoint/2010/main" val="2823127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63F5C0-5D12-4438-8EED-A3E79EBF7547}"/>
              </a:ext>
            </a:extLst>
          </p:cNvPr>
          <p:cNvSpPr>
            <a:spLocks noGrp="1"/>
          </p:cNvSpPr>
          <p:nvPr>
            <p:ph idx="1"/>
          </p:nvPr>
        </p:nvSpPr>
        <p:spPr>
          <a:xfrm>
            <a:off x="394138" y="579906"/>
            <a:ext cx="11340662" cy="7521576"/>
          </a:xfrm>
        </p:spPr>
        <p:txBody>
          <a:bodyPr>
            <a:normAutofit/>
          </a:bodyPr>
          <a:lstStyle/>
          <a:p>
            <a:pPr marL="0" indent="0" algn="just">
              <a:lnSpc>
                <a:spcPct val="100000"/>
              </a:lnSpc>
              <a:buNone/>
            </a:pPr>
            <a:r>
              <a:rPr lang="vi-VN" sz="5400" b="1" i="0">
                <a:effectLst/>
                <a:latin typeface="Arial (Body)"/>
              </a:rPr>
              <a:t>1</a:t>
            </a:r>
            <a:r>
              <a:rPr lang="en-US" sz="5400" b="1" i="0">
                <a:effectLst/>
                <a:latin typeface="Arial (Body)"/>
              </a:rPr>
              <a:t>. </a:t>
            </a:r>
            <a:r>
              <a:rPr lang="vi-VN" sz="5400" b="1" i="0">
                <a:effectLst/>
                <a:latin typeface="Arial (Body)"/>
              </a:rPr>
              <a:t>Tôn </a:t>
            </a:r>
            <a:r>
              <a:rPr lang="vi-VN" sz="5400" b="1" i="0" dirty="0">
                <a:effectLst/>
                <a:latin typeface="Arial (Body)"/>
              </a:rPr>
              <a:t>vinh Ngôi Lời Con Cha trên trời rạng ngời muôn nơi. Như ánh mặt trời soi chiếu cuộc đời tăm tối mênh mang. Tình Ngài cao sáng cho nhân gian ngập tràn bình an. Tình Ngài tươi mới cho muôn người kính yêu ca </a:t>
            </a:r>
            <a:r>
              <a:rPr lang="vi-VN" sz="5400" b="1" i="0">
                <a:effectLst/>
                <a:latin typeface="Arial (Body)"/>
              </a:rPr>
              <a:t>ngợi.</a:t>
            </a:r>
            <a:endParaRPr lang="en-US" sz="5400" dirty="0">
              <a:latin typeface="Arial (Body)"/>
            </a:endParaRPr>
          </a:p>
        </p:txBody>
      </p:sp>
      <p:sp>
        <p:nvSpPr>
          <p:cNvPr id="4" name="TextBox 3">
            <a:extLst>
              <a:ext uri="{FF2B5EF4-FFF2-40B4-BE49-F238E27FC236}">
                <a16:creationId xmlns:a16="http://schemas.microsoft.com/office/drawing/2014/main" id="{83FA51C2-EFD6-4BAB-86E1-8D6E6AC336DC}"/>
              </a:ext>
            </a:extLst>
          </p:cNvPr>
          <p:cNvSpPr txBox="1"/>
          <p:nvPr/>
        </p:nvSpPr>
        <p:spPr>
          <a:xfrm>
            <a:off x="4482200" y="118241"/>
            <a:ext cx="3590855" cy="461665"/>
          </a:xfrm>
          <a:prstGeom prst="rect">
            <a:avLst/>
          </a:prstGeom>
          <a:noFill/>
        </p:spPr>
        <p:txBody>
          <a:bodyPr wrap="none" rtlCol="0">
            <a:spAutoFit/>
          </a:bodyPr>
          <a:lstStyle/>
          <a:p>
            <a:pPr algn="ctr"/>
            <a:r>
              <a:rPr lang="en-US" sz="2400" b="1">
                <a:latin typeface="Arial (Body)"/>
              </a:rPr>
              <a:t>CA MỪNG GIÁNG SINH</a:t>
            </a:r>
          </a:p>
        </p:txBody>
      </p:sp>
    </p:spTree>
    <p:extLst>
      <p:ext uri="{BB962C8B-B14F-4D97-AF65-F5344CB8AC3E}">
        <p14:creationId xmlns:p14="http://schemas.microsoft.com/office/powerpoint/2010/main" val="1649024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FB1860-B2C8-4C69-8967-921DFF6117FA}"/>
              </a:ext>
            </a:extLst>
          </p:cNvPr>
          <p:cNvSpPr>
            <a:spLocks noGrp="1"/>
          </p:cNvSpPr>
          <p:nvPr>
            <p:ph idx="1"/>
          </p:nvPr>
        </p:nvSpPr>
        <p:spPr>
          <a:xfrm>
            <a:off x="441433" y="309942"/>
            <a:ext cx="11335407" cy="7302501"/>
          </a:xfrm>
        </p:spPr>
        <p:txBody>
          <a:bodyPr>
            <a:normAutofit/>
          </a:bodyPr>
          <a:lstStyle/>
          <a:p>
            <a:pPr marL="0" indent="0" algn="just">
              <a:buNone/>
            </a:pPr>
            <a:r>
              <a:rPr lang="vi-VN" sz="6000" b="1" i="0" dirty="0">
                <a:effectLst/>
              </a:rPr>
              <a:t>2/ Chúa đã xuống đời đem ơn cứu độ cho người mọi nơi. Tha thiết kêu mời hãy đón nhận Ngài ai sống chơi vơi. Là niềm hạnh phúc cho ai đang một lòng chờ mong. Là niềm vui sống cho muôn người vẫn luôn hy </a:t>
            </a:r>
            <a:r>
              <a:rPr lang="vi-VN" sz="6000" b="1" i="0">
                <a:effectLst/>
              </a:rPr>
              <a:t>vọng.</a:t>
            </a:r>
            <a:endParaRPr lang="en-US" sz="6000" b="1" i="0" dirty="0">
              <a:effectLst/>
            </a:endParaRPr>
          </a:p>
        </p:txBody>
      </p:sp>
      <p:sp>
        <p:nvSpPr>
          <p:cNvPr id="4" name="TextBox 3">
            <a:extLst>
              <a:ext uri="{FF2B5EF4-FFF2-40B4-BE49-F238E27FC236}">
                <a16:creationId xmlns:a16="http://schemas.microsoft.com/office/drawing/2014/main" id="{22E17EE4-A27B-4789-A45C-5DADAEF256A3}"/>
              </a:ext>
            </a:extLst>
          </p:cNvPr>
          <p:cNvSpPr txBox="1"/>
          <p:nvPr/>
        </p:nvSpPr>
        <p:spPr>
          <a:xfrm>
            <a:off x="4482200" y="-7883"/>
            <a:ext cx="3590855" cy="461665"/>
          </a:xfrm>
          <a:prstGeom prst="rect">
            <a:avLst/>
          </a:prstGeom>
          <a:noFill/>
        </p:spPr>
        <p:txBody>
          <a:bodyPr wrap="none" rtlCol="0">
            <a:spAutoFit/>
          </a:bodyPr>
          <a:lstStyle/>
          <a:p>
            <a:pPr algn="ctr"/>
            <a:r>
              <a:rPr lang="en-US" sz="2400" b="1">
                <a:latin typeface="Arial (Body)"/>
              </a:rPr>
              <a:t>CA MỪNG GIÁNG SINH</a:t>
            </a:r>
          </a:p>
        </p:txBody>
      </p:sp>
    </p:spTree>
    <p:extLst>
      <p:ext uri="{BB962C8B-B14F-4D97-AF65-F5344CB8AC3E}">
        <p14:creationId xmlns:p14="http://schemas.microsoft.com/office/powerpoint/2010/main" val="381900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ABD133-DA72-46D6-BEF8-21C8EEBFB3DC}"/>
              </a:ext>
            </a:extLst>
          </p:cNvPr>
          <p:cNvSpPr>
            <a:spLocks noGrp="1"/>
          </p:cNvSpPr>
          <p:nvPr>
            <p:ph idx="1"/>
          </p:nvPr>
        </p:nvSpPr>
        <p:spPr>
          <a:xfrm>
            <a:off x="457200" y="639376"/>
            <a:ext cx="11288110" cy="6431457"/>
          </a:xfrm>
        </p:spPr>
        <p:txBody>
          <a:bodyPr>
            <a:normAutofit lnSpcReduction="10000"/>
          </a:bodyPr>
          <a:lstStyle/>
          <a:p>
            <a:pPr marL="0" indent="0" algn="just">
              <a:buNone/>
            </a:pPr>
            <a:r>
              <a:rPr lang="vi-VN" sz="6000" b="1" i="0" dirty="0">
                <a:effectLst/>
              </a:rPr>
              <a:t>3/ Trong tin yêu Ngài, ta bước trên đường không ngại đau thương. Cho dẫu nguy nan hay những trái ngang có Chúa vững vàng. Ngài đã giáng thế cho nhân gian tìm được lẽ sống. Tình trời với đất đã giao hòa hát lên khúc </a:t>
            </a:r>
            <a:r>
              <a:rPr lang="vi-VN" sz="6000" b="1" i="0">
                <a:effectLst/>
              </a:rPr>
              <a:t>ca.</a:t>
            </a:r>
            <a:endParaRPr lang="en-US" sz="6000" dirty="0"/>
          </a:p>
        </p:txBody>
      </p:sp>
      <p:sp>
        <p:nvSpPr>
          <p:cNvPr id="4" name="TextBox 3">
            <a:extLst>
              <a:ext uri="{FF2B5EF4-FFF2-40B4-BE49-F238E27FC236}">
                <a16:creationId xmlns:a16="http://schemas.microsoft.com/office/drawing/2014/main" id="{29C58CD1-CF4B-4AE9-BC45-D41FCC4F48C3}"/>
              </a:ext>
            </a:extLst>
          </p:cNvPr>
          <p:cNvSpPr txBox="1"/>
          <p:nvPr/>
        </p:nvSpPr>
        <p:spPr>
          <a:xfrm>
            <a:off x="4482200" y="23649"/>
            <a:ext cx="3590855" cy="461665"/>
          </a:xfrm>
          <a:prstGeom prst="rect">
            <a:avLst/>
          </a:prstGeom>
          <a:noFill/>
        </p:spPr>
        <p:txBody>
          <a:bodyPr wrap="none" rtlCol="0">
            <a:spAutoFit/>
          </a:bodyPr>
          <a:lstStyle/>
          <a:p>
            <a:pPr algn="ctr"/>
            <a:r>
              <a:rPr lang="en-US" sz="2400" b="1">
                <a:latin typeface="Arial (Body)"/>
              </a:rPr>
              <a:t>CA MỪNG GIÁNG SINH</a:t>
            </a:r>
          </a:p>
        </p:txBody>
      </p:sp>
    </p:spTree>
    <p:extLst>
      <p:ext uri="{BB962C8B-B14F-4D97-AF65-F5344CB8AC3E}">
        <p14:creationId xmlns:p14="http://schemas.microsoft.com/office/powerpoint/2010/main" val="3722976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4121</TotalTime>
  <Words>228</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(Body)</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Le</dc:creator>
  <cp:lastModifiedBy>ANHBAO IT</cp:lastModifiedBy>
  <cp:revision>2</cp:revision>
  <dcterms:created xsi:type="dcterms:W3CDTF">2021-12-25T07:20:26Z</dcterms:created>
  <dcterms:modified xsi:type="dcterms:W3CDTF">2024-04-05T17:46:38Z</dcterms:modified>
</cp:coreProperties>
</file>