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1" d="100"/>
          <a:sy n="121" d="100"/>
        </p:scale>
        <p:origin x="10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A6C89-C4F9-488C-B43A-6501B14BB8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BAEF3B-6918-44FC-AAFA-51C2F638EC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2E520D-514D-4405-86F1-DACB188E515F}"/>
              </a:ext>
            </a:extLst>
          </p:cNvPr>
          <p:cNvSpPr>
            <a:spLocks noGrp="1"/>
          </p:cNvSpPr>
          <p:nvPr>
            <p:ph type="dt" sz="half" idx="10"/>
          </p:nvPr>
        </p:nvSpPr>
        <p:spPr/>
        <p:txBody>
          <a:bodyPr/>
          <a:lstStyle/>
          <a:p>
            <a:fld id="{04C575A0-275A-4685-98D6-9D9617BC13BF}" type="datetimeFigureOut">
              <a:rPr lang="en-US" smtClean="0"/>
              <a:t>4/6/2024</a:t>
            </a:fld>
            <a:endParaRPr lang="en-US"/>
          </a:p>
        </p:txBody>
      </p:sp>
      <p:sp>
        <p:nvSpPr>
          <p:cNvPr id="5" name="Footer Placeholder 4">
            <a:extLst>
              <a:ext uri="{FF2B5EF4-FFF2-40B4-BE49-F238E27FC236}">
                <a16:creationId xmlns:a16="http://schemas.microsoft.com/office/drawing/2014/main" id="{61AD168F-20CF-4ADE-9868-A7C73EAA37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174C08-D1B6-4111-A450-CB2D0458FD63}"/>
              </a:ext>
            </a:extLst>
          </p:cNvPr>
          <p:cNvSpPr>
            <a:spLocks noGrp="1"/>
          </p:cNvSpPr>
          <p:nvPr>
            <p:ph type="sldNum" sz="quarter" idx="12"/>
          </p:nvPr>
        </p:nvSpPr>
        <p:spPr/>
        <p:txBody>
          <a:bodyPr/>
          <a:lstStyle/>
          <a:p>
            <a:fld id="{1D7B8C92-03C6-424C-91E1-DA1C5715AFE0}" type="slidenum">
              <a:rPr lang="en-US" smtClean="0"/>
              <a:t>‹#›</a:t>
            </a:fld>
            <a:endParaRPr lang="en-US"/>
          </a:p>
        </p:txBody>
      </p:sp>
    </p:spTree>
    <p:extLst>
      <p:ext uri="{BB962C8B-B14F-4D97-AF65-F5344CB8AC3E}">
        <p14:creationId xmlns:p14="http://schemas.microsoft.com/office/powerpoint/2010/main" val="3386047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ADF12-B033-4D19-837C-2591A5F8BB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604110-9BCD-4BA0-8F07-AA8A9CA92C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39D81-3E9D-4272-A0E9-F0D1CAFB89CE}"/>
              </a:ext>
            </a:extLst>
          </p:cNvPr>
          <p:cNvSpPr>
            <a:spLocks noGrp="1"/>
          </p:cNvSpPr>
          <p:nvPr>
            <p:ph type="dt" sz="half" idx="10"/>
          </p:nvPr>
        </p:nvSpPr>
        <p:spPr/>
        <p:txBody>
          <a:bodyPr/>
          <a:lstStyle/>
          <a:p>
            <a:fld id="{04C575A0-275A-4685-98D6-9D9617BC13BF}" type="datetimeFigureOut">
              <a:rPr lang="en-US" smtClean="0"/>
              <a:t>4/6/2024</a:t>
            </a:fld>
            <a:endParaRPr lang="en-US"/>
          </a:p>
        </p:txBody>
      </p:sp>
      <p:sp>
        <p:nvSpPr>
          <p:cNvPr id="5" name="Footer Placeholder 4">
            <a:extLst>
              <a:ext uri="{FF2B5EF4-FFF2-40B4-BE49-F238E27FC236}">
                <a16:creationId xmlns:a16="http://schemas.microsoft.com/office/drawing/2014/main" id="{D4301E09-5227-46AE-B47A-7F9B78D933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5E900-0D35-4771-B644-7B703D0C09AC}"/>
              </a:ext>
            </a:extLst>
          </p:cNvPr>
          <p:cNvSpPr>
            <a:spLocks noGrp="1"/>
          </p:cNvSpPr>
          <p:nvPr>
            <p:ph type="sldNum" sz="quarter" idx="12"/>
          </p:nvPr>
        </p:nvSpPr>
        <p:spPr/>
        <p:txBody>
          <a:bodyPr/>
          <a:lstStyle/>
          <a:p>
            <a:fld id="{1D7B8C92-03C6-424C-91E1-DA1C5715AFE0}" type="slidenum">
              <a:rPr lang="en-US" smtClean="0"/>
              <a:t>‹#›</a:t>
            </a:fld>
            <a:endParaRPr lang="en-US"/>
          </a:p>
        </p:txBody>
      </p:sp>
    </p:spTree>
    <p:extLst>
      <p:ext uri="{BB962C8B-B14F-4D97-AF65-F5344CB8AC3E}">
        <p14:creationId xmlns:p14="http://schemas.microsoft.com/office/powerpoint/2010/main" val="2261992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DF951F-F53A-46C0-9E25-B3FE798130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7BA1AD-00CD-4E3B-BB1C-B3D3C48959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BB739A-4E6F-47A9-9A31-BED8973E1018}"/>
              </a:ext>
            </a:extLst>
          </p:cNvPr>
          <p:cNvSpPr>
            <a:spLocks noGrp="1"/>
          </p:cNvSpPr>
          <p:nvPr>
            <p:ph type="dt" sz="half" idx="10"/>
          </p:nvPr>
        </p:nvSpPr>
        <p:spPr/>
        <p:txBody>
          <a:bodyPr/>
          <a:lstStyle/>
          <a:p>
            <a:fld id="{04C575A0-275A-4685-98D6-9D9617BC13BF}" type="datetimeFigureOut">
              <a:rPr lang="en-US" smtClean="0"/>
              <a:t>4/6/2024</a:t>
            </a:fld>
            <a:endParaRPr lang="en-US"/>
          </a:p>
        </p:txBody>
      </p:sp>
      <p:sp>
        <p:nvSpPr>
          <p:cNvPr id="5" name="Footer Placeholder 4">
            <a:extLst>
              <a:ext uri="{FF2B5EF4-FFF2-40B4-BE49-F238E27FC236}">
                <a16:creationId xmlns:a16="http://schemas.microsoft.com/office/drawing/2014/main" id="{A57B9D85-B3BE-4985-90D1-17958CA1A0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82126-1F14-4E09-98B5-E48B01E2A257}"/>
              </a:ext>
            </a:extLst>
          </p:cNvPr>
          <p:cNvSpPr>
            <a:spLocks noGrp="1"/>
          </p:cNvSpPr>
          <p:nvPr>
            <p:ph type="sldNum" sz="quarter" idx="12"/>
          </p:nvPr>
        </p:nvSpPr>
        <p:spPr/>
        <p:txBody>
          <a:bodyPr/>
          <a:lstStyle/>
          <a:p>
            <a:fld id="{1D7B8C92-03C6-424C-91E1-DA1C5715AFE0}" type="slidenum">
              <a:rPr lang="en-US" smtClean="0"/>
              <a:t>‹#›</a:t>
            </a:fld>
            <a:endParaRPr lang="en-US"/>
          </a:p>
        </p:txBody>
      </p:sp>
    </p:spTree>
    <p:extLst>
      <p:ext uri="{BB962C8B-B14F-4D97-AF65-F5344CB8AC3E}">
        <p14:creationId xmlns:p14="http://schemas.microsoft.com/office/powerpoint/2010/main" val="866295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74EFA-E4B8-4FBE-8D28-E1EEB2E959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8C312C-73D5-465C-840E-94EB70EE1E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EA6556-3EC7-4005-99F9-0D29F9A77E5B}"/>
              </a:ext>
            </a:extLst>
          </p:cNvPr>
          <p:cNvSpPr>
            <a:spLocks noGrp="1"/>
          </p:cNvSpPr>
          <p:nvPr>
            <p:ph type="dt" sz="half" idx="10"/>
          </p:nvPr>
        </p:nvSpPr>
        <p:spPr/>
        <p:txBody>
          <a:bodyPr/>
          <a:lstStyle/>
          <a:p>
            <a:fld id="{04C575A0-275A-4685-98D6-9D9617BC13BF}" type="datetimeFigureOut">
              <a:rPr lang="en-US" smtClean="0"/>
              <a:t>4/6/2024</a:t>
            </a:fld>
            <a:endParaRPr lang="en-US"/>
          </a:p>
        </p:txBody>
      </p:sp>
      <p:sp>
        <p:nvSpPr>
          <p:cNvPr id="5" name="Footer Placeholder 4">
            <a:extLst>
              <a:ext uri="{FF2B5EF4-FFF2-40B4-BE49-F238E27FC236}">
                <a16:creationId xmlns:a16="http://schemas.microsoft.com/office/drawing/2014/main" id="{18A7E652-755E-46A3-80EA-C932CB8203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0E4B0F-641F-4AFF-A67F-EF5E9E29751C}"/>
              </a:ext>
            </a:extLst>
          </p:cNvPr>
          <p:cNvSpPr>
            <a:spLocks noGrp="1"/>
          </p:cNvSpPr>
          <p:nvPr>
            <p:ph type="sldNum" sz="quarter" idx="12"/>
          </p:nvPr>
        </p:nvSpPr>
        <p:spPr/>
        <p:txBody>
          <a:bodyPr/>
          <a:lstStyle/>
          <a:p>
            <a:fld id="{1D7B8C92-03C6-424C-91E1-DA1C5715AFE0}" type="slidenum">
              <a:rPr lang="en-US" smtClean="0"/>
              <a:t>‹#›</a:t>
            </a:fld>
            <a:endParaRPr lang="en-US"/>
          </a:p>
        </p:txBody>
      </p:sp>
    </p:spTree>
    <p:extLst>
      <p:ext uri="{BB962C8B-B14F-4D97-AF65-F5344CB8AC3E}">
        <p14:creationId xmlns:p14="http://schemas.microsoft.com/office/powerpoint/2010/main" val="228686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A3CD7-9566-45F9-9504-A050438A25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B07602-41A3-421F-BBF1-505C3C5FE8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B2B284-3AB5-40BF-AE71-5A812A6E67FA}"/>
              </a:ext>
            </a:extLst>
          </p:cNvPr>
          <p:cNvSpPr>
            <a:spLocks noGrp="1"/>
          </p:cNvSpPr>
          <p:nvPr>
            <p:ph type="dt" sz="half" idx="10"/>
          </p:nvPr>
        </p:nvSpPr>
        <p:spPr/>
        <p:txBody>
          <a:bodyPr/>
          <a:lstStyle/>
          <a:p>
            <a:fld id="{04C575A0-275A-4685-98D6-9D9617BC13BF}" type="datetimeFigureOut">
              <a:rPr lang="en-US" smtClean="0"/>
              <a:t>4/6/2024</a:t>
            </a:fld>
            <a:endParaRPr lang="en-US"/>
          </a:p>
        </p:txBody>
      </p:sp>
      <p:sp>
        <p:nvSpPr>
          <p:cNvPr id="5" name="Footer Placeholder 4">
            <a:extLst>
              <a:ext uri="{FF2B5EF4-FFF2-40B4-BE49-F238E27FC236}">
                <a16:creationId xmlns:a16="http://schemas.microsoft.com/office/drawing/2014/main" id="{4C039CCA-4575-4053-88DA-84A461797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B129E9-5C82-4820-B2D9-8AC4D9072CC6}"/>
              </a:ext>
            </a:extLst>
          </p:cNvPr>
          <p:cNvSpPr>
            <a:spLocks noGrp="1"/>
          </p:cNvSpPr>
          <p:nvPr>
            <p:ph type="sldNum" sz="quarter" idx="12"/>
          </p:nvPr>
        </p:nvSpPr>
        <p:spPr/>
        <p:txBody>
          <a:bodyPr/>
          <a:lstStyle/>
          <a:p>
            <a:fld id="{1D7B8C92-03C6-424C-91E1-DA1C5715AFE0}" type="slidenum">
              <a:rPr lang="en-US" smtClean="0"/>
              <a:t>‹#›</a:t>
            </a:fld>
            <a:endParaRPr lang="en-US"/>
          </a:p>
        </p:txBody>
      </p:sp>
    </p:spTree>
    <p:extLst>
      <p:ext uri="{BB962C8B-B14F-4D97-AF65-F5344CB8AC3E}">
        <p14:creationId xmlns:p14="http://schemas.microsoft.com/office/powerpoint/2010/main" val="260089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ECAD5-D453-4446-88D3-8765868C79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57027C-C790-4C0D-B4AC-AEF4A29D11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36102F-75C8-4BDC-8CF1-E760F92E81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E1D0B0-137F-4F35-8EAA-327F23C869FF}"/>
              </a:ext>
            </a:extLst>
          </p:cNvPr>
          <p:cNvSpPr>
            <a:spLocks noGrp="1"/>
          </p:cNvSpPr>
          <p:nvPr>
            <p:ph type="dt" sz="half" idx="10"/>
          </p:nvPr>
        </p:nvSpPr>
        <p:spPr/>
        <p:txBody>
          <a:bodyPr/>
          <a:lstStyle/>
          <a:p>
            <a:fld id="{04C575A0-275A-4685-98D6-9D9617BC13BF}" type="datetimeFigureOut">
              <a:rPr lang="en-US" smtClean="0"/>
              <a:t>4/6/2024</a:t>
            </a:fld>
            <a:endParaRPr lang="en-US"/>
          </a:p>
        </p:txBody>
      </p:sp>
      <p:sp>
        <p:nvSpPr>
          <p:cNvPr id="6" name="Footer Placeholder 5">
            <a:extLst>
              <a:ext uri="{FF2B5EF4-FFF2-40B4-BE49-F238E27FC236}">
                <a16:creationId xmlns:a16="http://schemas.microsoft.com/office/drawing/2014/main" id="{00CA570C-18E5-4FBA-9431-6E45BAE358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FAB277-5DBB-4CD1-8CF1-91C785CFE445}"/>
              </a:ext>
            </a:extLst>
          </p:cNvPr>
          <p:cNvSpPr>
            <a:spLocks noGrp="1"/>
          </p:cNvSpPr>
          <p:nvPr>
            <p:ph type="sldNum" sz="quarter" idx="12"/>
          </p:nvPr>
        </p:nvSpPr>
        <p:spPr/>
        <p:txBody>
          <a:bodyPr/>
          <a:lstStyle/>
          <a:p>
            <a:fld id="{1D7B8C92-03C6-424C-91E1-DA1C5715AFE0}" type="slidenum">
              <a:rPr lang="en-US" smtClean="0"/>
              <a:t>‹#›</a:t>
            </a:fld>
            <a:endParaRPr lang="en-US"/>
          </a:p>
        </p:txBody>
      </p:sp>
    </p:spTree>
    <p:extLst>
      <p:ext uri="{BB962C8B-B14F-4D97-AF65-F5344CB8AC3E}">
        <p14:creationId xmlns:p14="http://schemas.microsoft.com/office/powerpoint/2010/main" val="361050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40FE0-F6E9-46CB-8565-975406BD5C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459A54-0FAA-47C9-A778-D3479C52E7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424E4B-F881-47FE-8DDC-CC5C89C0B1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67540E-16A5-4C24-9C88-1C3112BEBB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C269E9-8315-4844-A8BA-89C98D0EC8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7E0610-0D99-4C14-9CA3-86B8CDE4C837}"/>
              </a:ext>
            </a:extLst>
          </p:cNvPr>
          <p:cNvSpPr>
            <a:spLocks noGrp="1"/>
          </p:cNvSpPr>
          <p:nvPr>
            <p:ph type="dt" sz="half" idx="10"/>
          </p:nvPr>
        </p:nvSpPr>
        <p:spPr/>
        <p:txBody>
          <a:bodyPr/>
          <a:lstStyle/>
          <a:p>
            <a:fld id="{04C575A0-275A-4685-98D6-9D9617BC13BF}" type="datetimeFigureOut">
              <a:rPr lang="en-US" smtClean="0"/>
              <a:t>4/6/2024</a:t>
            </a:fld>
            <a:endParaRPr lang="en-US"/>
          </a:p>
        </p:txBody>
      </p:sp>
      <p:sp>
        <p:nvSpPr>
          <p:cNvPr id="8" name="Footer Placeholder 7">
            <a:extLst>
              <a:ext uri="{FF2B5EF4-FFF2-40B4-BE49-F238E27FC236}">
                <a16:creationId xmlns:a16="http://schemas.microsoft.com/office/drawing/2014/main" id="{136EE92D-DBE6-4340-8A97-C1D8BFAE07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F0B528-4C73-447C-A65F-648D1DCC7018}"/>
              </a:ext>
            </a:extLst>
          </p:cNvPr>
          <p:cNvSpPr>
            <a:spLocks noGrp="1"/>
          </p:cNvSpPr>
          <p:nvPr>
            <p:ph type="sldNum" sz="quarter" idx="12"/>
          </p:nvPr>
        </p:nvSpPr>
        <p:spPr/>
        <p:txBody>
          <a:bodyPr/>
          <a:lstStyle/>
          <a:p>
            <a:fld id="{1D7B8C92-03C6-424C-91E1-DA1C5715AFE0}" type="slidenum">
              <a:rPr lang="en-US" smtClean="0"/>
              <a:t>‹#›</a:t>
            </a:fld>
            <a:endParaRPr lang="en-US"/>
          </a:p>
        </p:txBody>
      </p:sp>
    </p:spTree>
    <p:extLst>
      <p:ext uri="{BB962C8B-B14F-4D97-AF65-F5344CB8AC3E}">
        <p14:creationId xmlns:p14="http://schemas.microsoft.com/office/powerpoint/2010/main" val="497216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3C1DD-710A-4A6E-964E-1554A3190B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CF6407-5ED1-4327-AC1D-9D4F54458B05}"/>
              </a:ext>
            </a:extLst>
          </p:cNvPr>
          <p:cNvSpPr>
            <a:spLocks noGrp="1"/>
          </p:cNvSpPr>
          <p:nvPr>
            <p:ph type="dt" sz="half" idx="10"/>
          </p:nvPr>
        </p:nvSpPr>
        <p:spPr/>
        <p:txBody>
          <a:bodyPr/>
          <a:lstStyle/>
          <a:p>
            <a:fld id="{04C575A0-275A-4685-98D6-9D9617BC13BF}" type="datetimeFigureOut">
              <a:rPr lang="en-US" smtClean="0"/>
              <a:t>4/6/2024</a:t>
            </a:fld>
            <a:endParaRPr lang="en-US"/>
          </a:p>
        </p:txBody>
      </p:sp>
      <p:sp>
        <p:nvSpPr>
          <p:cNvPr id="4" name="Footer Placeholder 3">
            <a:extLst>
              <a:ext uri="{FF2B5EF4-FFF2-40B4-BE49-F238E27FC236}">
                <a16:creationId xmlns:a16="http://schemas.microsoft.com/office/drawing/2014/main" id="{54275DFC-51AB-487F-B727-BAA1D0442A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461BCE-E96F-48FD-B09D-03BBD047834C}"/>
              </a:ext>
            </a:extLst>
          </p:cNvPr>
          <p:cNvSpPr>
            <a:spLocks noGrp="1"/>
          </p:cNvSpPr>
          <p:nvPr>
            <p:ph type="sldNum" sz="quarter" idx="12"/>
          </p:nvPr>
        </p:nvSpPr>
        <p:spPr/>
        <p:txBody>
          <a:bodyPr/>
          <a:lstStyle/>
          <a:p>
            <a:fld id="{1D7B8C92-03C6-424C-91E1-DA1C5715AFE0}" type="slidenum">
              <a:rPr lang="en-US" smtClean="0"/>
              <a:t>‹#›</a:t>
            </a:fld>
            <a:endParaRPr lang="en-US"/>
          </a:p>
        </p:txBody>
      </p:sp>
    </p:spTree>
    <p:extLst>
      <p:ext uri="{BB962C8B-B14F-4D97-AF65-F5344CB8AC3E}">
        <p14:creationId xmlns:p14="http://schemas.microsoft.com/office/powerpoint/2010/main" val="1664575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FF9F15-87F9-47CC-9CF3-26FD88AD990C}"/>
              </a:ext>
            </a:extLst>
          </p:cNvPr>
          <p:cNvSpPr>
            <a:spLocks noGrp="1"/>
          </p:cNvSpPr>
          <p:nvPr>
            <p:ph type="dt" sz="half" idx="10"/>
          </p:nvPr>
        </p:nvSpPr>
        <p:spPr/>
        <p:txBody>
          <a:bodyPr/>
          <a:lstStyle/>
          <a:p>
            <a:fld id="{04C575A0-275A-4685-98D6-9D9617BC13BF}" type="datetimeFigureOut">
              <a:rPr lang="en-US" smtClean="0"/>
              <a:t>4/6/2024</a:t>
            </a:fld>
            <a:endParaRPr lang="en-US"/>
          </a:p>
        </p:txBody>
      </p:sp>
      <p:sp>
        <p:nvSpPr>
          <p:cNvPr id="3" name="Footer Placeholder 2">
            <a:extLst>
              <a:ext uri="{FF2B5EF4-FFF2-40B4-BE49-F238E27FC236}">
                <a16:creationId xmlns:a16="http://schemas.microsoft.com/office/drawing/2014/main" id="{C2D8DEFB-A705-4379-9915-53403724AA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337AE2-67DB-4274-A0E7-A4D8A8992613}"/>
              </a:ext>
            </a:extLst>
          </p:cNvPr>
          <p:cNvSpPr>
            <a:spLocks noGrp="1"/>
          </p:cNvSpPr>
          <p:nvPr>
            <p:ph type="sldNum" sz="quarter" idx="12"/>
          </p:nvPr>
        </p:nvSpPr>
        <p:spPr/>
        <p:txBody>
          <a:bodyPr/>
          <a:lstStyle/>
          <a:p>
            <a:fld id="{1D7B8C92-03C6-424C-91E1-DA1C5715AFE0}" type="slidenum">
              <a:rPr lang="en-US" smtClean="0"/>
              <a:t>‹#›</a:t>
            </a:fld>
            <a:endParaRPr lang="en-US"/>
          </a:p>
        </p:txBody>
      </p:sp>
    </p:spTree>
    <p:extLst>
      <p:ext uri="{BB962C8B-B14F-4D97-AF65-F5344CB8AC3E}">
        <p14:creationId xmlns:p14="http://schemas.microsoft.com/office/powerpoint/2010/main" val="3010407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F781-100E-4EA8-A662-861AE64F1D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21013C-D264-4208-B856-42E3B11663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A6754A-879E-4F06-8489-7C57932D3F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F00CDA-3D4E-43B1-8083-F1D115D5E680}"/>
              </a:ext>
            </a:extLst>
          </p:cNvPr>
          <p:cNvSpPr>
            <a:spLocks noGrp="1"/>
          </p:cNvSpPr>
          <p:nvPr>
            <p:ph type="dt" sz="half" idx="10"/>
          </p:nvPr>
        </p:nvSpPr>
        <p:spPr/>
        <p:txBody>
          <a:bodyPr/>
          <a:lstStyle/>
          <a:p>
            <a:fld id="{04C575A0-275A-4685-98D6-9D9617BC13BF}" type="datetimeFigureOut">
              <a:rPr lang="en-US" smtClean="0"/>
              <a:t>4/6/2024</a:t>
            </a:fld>
            <a:endParaRPr lang="en-US"/>
          </a:p>
        </p:txBody>
      </p:sp>
      <p:sp>
        <p:nvSpPr>
          <p:cNvPr id="6" name="Footer Placeholder 5">
            <a:extLst>
              <a:ext uri="{FF2B5EF4-FFF2-40B4-BE49-F238E27FC236}">
                <a16:creationId xmlns:a16="http://schemas.microsoft.com/office/drawing/2014/main" id="{FD9610E5-D872-4513-8AE9-7D47438A55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D1D9B9-4FD6-4C88-9356-E1C74489C22A}"/>
              </a:ext>
            </a:extLst>
          </p:cNvPr>
          <p:cNvSpPr>
            <a:spLocks noGrp="1"/>
          </p:cNvSpPr>
          <p:nvPr>
            <p:ph type="sldNum" sz="quarter" idx="12"/>
          </p:nvPr>
        </p:nvSpPr>
        <p:spPr/>
        <p:txBody>
          <a:bodyPr/>
          <a:lstStyle/>
          <a:p>
            <a:fld id="{1D7B8C92-03C6-424C-91E1-DA1C5715AFE0}" type="slidenum">
              <a:rPr lang="en-US" smtClean="0"/>
              <a:t>‹#›</a:t>
            </a:fld>
            <a:endParaRPr lang="en-US"/>
          </a:p>
        </p:txBody>
      </p:sp>
    </p:spTree>
    <p:extLst>
      <p:ext uri="{BB962C8B-B14F-4D97-AF65-F5344CB8AC3E}">
        <p14:creationId xmlns:p14="http://schemas.microsoft.com/office/powerpoint/2010/main" val="2549501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3255F-B3E8-4979-9347-360DADBC87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7CF24B-63C1-4EC6-8B74-0333DAD771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6F2A1B-752A-4784-9870-F5459E768E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4157B3-A4F2-45FD-9E0F-E21972D19BC5}"/>
              </a:ext>
            </a:extLst>
          </p:cNvPr>
          <p:cNvSpPr>
            <a:spLocks noGrp="1"/>
          </p:cNvSpPr>
          <p:nvPr>
            <p:ph type="dt" sz="half" idx="10"/>
          </p:nvPr>
        </p:nvSpPr>
        <p:spPr/>
        <p:txBody>
          <a:bodyPr/>
          <a:lstStyle/>
          <a:p>
            <a:fld id="{04C575A0-275A-4685-98D6-9D9617BC13BF}" type="datetimeFigureOut">
              <a:rPr lang="en-US" smtClean="0"/>
              <a:t>4/6/2024</a:t>
            </a:fld>
            <a:endParaRPr lang="en-US"/>
          </a:p>
        </p:txBody>
      </p:sp>
      <p:sp>
        <p:nvSpPr>
          <p:cNvPr id="6" name="Footer Placeholder 5">
            <a:extLst>
              <a:ext uri="{FF2B5EF4-FFF2-40B4-BE49-F238E27FC236}">
                <a16:creationId xmlns:a16="http://schemas.microsoft.com/office/drawing/2014/main" id="{C4BA3B55-47AA-4E4C-B233-34AD7874C0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9A7B92-BE1C-4C05-89F9-AC2AAFA47FC2}"/>
              </a:ext>
            </a:extLst>
          </p:cNvPr>
          <p:cNvSpPr>
            <a:spLocks noGrp="1"/>
          </p:cNvSpPr>
          <p:nvPr>
            <p:ph type="sldNum" sz="quarter" idx="12"/>
          </p:nvPr>
        </p:nvSpPr>
        <p:spPr/>
        <p:txBody>
          <a:bodyPr/>
          <a:lstStyle/>
          <a:p>
            <a:fld id="{1D7B8C92-03C6-424C-91E1-DA1C5715AFE0}" type="slidenum">
              <a:rPr lang="en-US" smtClean="0"/>
              <a:t>‹#›</a:t>
            </a:fld>
            <a:endParaRPr lang="en-US"/>
          </a:p>
        </p:txBody>
      </p:sp>
    </p:spTree>
    <p:extLst>
      <p:ext uri="{BB962C8B-B14F-4D97-AF65-F5344CB8AC3E}">
        <p14:creationId xmlns:p14="http://schemas.microsoft.com/office/powerpoint/2010/main" val="2749152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DB9C93-1767-4138-90FA-56E6F8BA19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30C99E-D39B-4ECE-ACFE-9C94D87097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C904AB-49B6-4D31-8E8E-F2D2D3A0DE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C575A0-275A-4685-98D6-9D9617BC13BF}" type="datetimeFigureOut">
              <a:rPr lang="en-US" smtClean="0"/>
              <a:t>4/6/2024</a:t>
            </a:fld>
            <a:endParaRPr lang="en-US"/>
          </a:p>
        </p:txBody>
      </p:sp>
      <p:sp>
        <p:nvSpPr>
          <p:cNvPr id="5" name="Footer Placeholder 4">
            <a:extLst>
              <a:ext uri="{FF2B5EF4-FFF2-40B4-BE49-F238E27FC236}">
                <a16:creationId xmlns:a16="http://schemas.microsoft.com/office/drawing/2014/main" id="{F889E45B-D1B9-47BC-A5A6-85C0F4D6B2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57B0A5-443B-4A5F-B16C-D80BD7114E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7B8C92-03C6-424C-91E1-DA1C5715AFE0}" type="slidenum">
              <a:rPr lang="en-US" smtClean="0"/>
              <a:t>‹#›</a:t>
            </a:fld>
            <a:endParaRPr lang="en-US"/>
          </a:p>
        </p:txBody>
      </p:sp>
    </p:spTree>
    <p:extLst>
      <p:ext uri="{BB962C8B-B14F-4D97-AF65-F5344CB8AC3E}">
        <p14:creationId xmlns:p14="http://schemas.microsoft.com/office/powerpoint/2010/main" val="2692712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6CDD4-C905-4B17-9D98-E8055070912C}"/>
              </a:ext>
            </a:extLst>
          </p:cNvPr>
          <p:cNvSpPr>
            <a:spLocks noGrp="1"/>
          </p:cNvSpPr>
          <p:nvPr>
            <p:ph type="title"/>
          </p:nvPr>
        </p:nvSpPr>
        <p:spPr>
          <a:xfrm>
            <a:off x="838200" y="157656"/>
            <a:ext cx="10515600" cy="513639"/>
          </a:xfrm>
        </p:spPr>
        <p:txBody>
          <a:bodyPr>
            <a:normAutofit/>
          </a:bodyPr>
          <a:lstStyle/>
          <a:p>
            <a:pPr algn="ctr"/>
            <a:r>
              <a:rPr lang="en-US" sz="2400" b="1">
                <a:latin typeface="Arial" panose="020B0604020202020204" pitchFamily="34" charset="0"/>
                <a:ea typeface="Cambria" panose="02040503050406030204" pitchFamily="18" charset="0"/>
                <a:cs typeface="Arial" panose="020B0604020202020204" pitchFamily="34" charset="0"/>
              </a:rPr>
              <a:t>CA MỪNG THÁNH NỮ CECILIA </a:t>
            </a:r>
            <a:endParaRPr lang="en-US" sz="2400" b="1" dirty="0">
              <a:latin typeface="Arial" panose="020B0604020202020204" pitchFamily="34" charset="0"/>
              <a:ea typeface="Cambria" panose="02040503050406030204" pitchFamily="18" charset="0"/>
              <a:cs typeface="Arial" panose="020B0604020202020204" pitchFamily="34" charset="0"/>
            </a:endParaRPr>
          </a:p>
        </p:txBody>
      </p:sp>
      <p:sp>
        <p:nvSpPr>
          <p:cNvPr id="3" name="Content Placeholder 2">
            <a:extLst>
              <a:ext uri="{FF2B5EF4-FFF2-40B4-BE49-F238E27FC236}">
                <a16:creationId xmlns:a16="http://schemas.microsoft.com/office/drawing/2014/main" id="{6796411A-788D-4D40-85C6-8D472B33421F}"/>
              </a:ext>
            </a:extLst>
          </p:cNvPr>
          <p:cNvSpPr>
            <a:spLocks noGrp="1"/>
          </p:cNvSpPr>
          <p:nvPr>
            <p:ph idx="1"/>
          </p:nvPr>
        </p:nvSpPr>
        <p:spPr>
          <a:xfrm>
            <a:off x="542926" y="671295"/>
            <a:ext cx="11106150" cy="4351338"/>
          </a:xfrm>
        </p:spPr>
        <p:txBody>
          <a:bodyPr>
            <a:noAutofit/>
          </a:bodyPr>
          <a:lstStyle/>
          <a:p>
            <a:pPr marL="0" indent="0" algn="just">
              <a:buNone/>
            </a:pPr>
            <a:r>
              <a:rPr lang="vi-VN" sz="5200" b="1" dirty="0">
                <a:ea typeface="Cambria" panose="02040503050406030204" pitchFamily="18" charset="0"/>
              </a:rPr>
              <a:t>1. Đoàn con dâng khúc hát lên tòa cao trên thiên cung, mừng Cê-ci-li-a đầy ơn phúc, đời dâng hiến không ngơi những khúc ca cung đàn, làm sáng danh Chúa Trời nơi trần thế. Mặc cho bao gian nguy đớn đau trong cực hình, dù chết luôn trung thành với Chúa </a:t>
            </a:r>
            <a:r>
              <a:rPr lang="vi-VN" sz="5200" b="1">
                <a:ea typeface="Cambria" panose="02040503050406030204" pitchFamily="18" charset="0"/>
              </a:rPr>
              <a:t>Trời.</a:t>
            </a:r>
            <a:endParaRPr lang="en-US" sz="5200" b="1" dirty="0">
              <a:ea typeface="Cambria" panose="02040503050406030204" pitchFamily="18" charset="0"/>
            </a:endParaRPr>
          </a:p>
        </p:txBody>
      </p:sp>
    </p:spTree>
    <p:extLst>
      <p:ext uri="{BB962C8B-B14F-4D97-AF65-F5344CB8AC3E}">
        <p14:creationId xmlns:p14="http://schemas.microsoft.com/office/powerpoint/2010/main" val="1353433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3B374D-00FA-4B28-8014-23DBD6436BF7}"/>
              </a:ext>
            </a:extLst>
          </p:cNvPr>
          <p:cNvSpPr>
            <a:spLocks noGrp="1"/>
          </p:cNvSpPr>
          <p:nvPr>
            <p:ph idx="1"/>
          </p:nvPr>
        </p:nvSpPr>
        <p:spPr>
          <a:xfrm>
            <a:off x="346840" y="693686"/>
            <a:ext cx="11532477" cy="4351338"/>
          </a:xfrm>
        </p:spPr>
        <p:txBody>
          <a:bodyPr>
            <a:noAutofit/>
          </a:bodyPr>
          <a:lstStyle/>
          <a:p>
            <a:pPr marL="0" indent="0" algn="just">
              <a:buNone/>
            </a:pPr>
            <a:r>
              <a:rPr lang="vi-VN" sz="6000" b="1" dirty="0"/>
              <a:t>ĐK. Cê-ci-li-a, đoàn con dâng tiếng ca mừng. Nguyện xin Thánh Nữ thương ban xuống muôn ơn. Cê-ci-li-a, đồng trinh với phúc tử đạo, để nên gương cho muôn người cho muôn đời sau.</a:t>
            </a:r>
            <a:endParaRPr lang="en-US" sz="6000" b="1" dirty="0"/>
          </a:p>
          <a:p>
            <a:pPr marL="0" indent="0" algn="just">
              <a:buNone/>
            </a:pPr>
            <a:br>
              <a:rPr lang="vi-VN" sz="6000" b="1" dirty="0"/>
            </a:br>
            <a:br>
              <a:rPr lang="vi-VN" sz="6000" b="1" dirty="0"/>
            </a:br>
            <a:endParaRPr lang="en-US" sz="6000" b="1" dirty="0"/>
          </a:p>
        </p:txBody>
      </p:sp>
      <p:sp>
        <p:nvSpPr>
          <p:cNvPr id="4" name="Title 1">
            <a:extLst>
              <a:ext uri="{FF2B5EF4-FFF2-40B4-BE49-F238E27FC236}">
                <a16:creationId xmlns:a16="http://schemas.microsoft.com/office/drawing/2014/main" id="{CB08A350-C9E0-469C-9A86-12AF3F23A5C7}"/>
              </a:ext>
            </a:extLst>
          </p:cNvPr>
          <p:cNvSpPr>
            <a:spLocks noGrp="1"/>
          </p:cNvSpPr>
          <p:nvPr>
            <p:ph type="title"/>
          </p:nvPr>
        </p:nvSpPr>
        <p:spPr>
          <a:xfrm>
            <a:off x="838200" y="157656"/>
            <a:ext cx="10515600" cy="513639"/>
          </a:xfrm>
        </p:spPr>
        <p:txBody>
          <a:bodyPr>
            <a:normAutofit/>
          </a:bodyPr>
          <a:lstStyle/>
          <a:p>
            <a:pPr algn="ctr"/>
            <a:r>
              <a:rPr lang="en-US" sz="2400" b="1">
                <a:latin typeface="Arial" panose="020B0604020202020204" pitchFamily="34" charset="0"/>
                <a:ea typeface="Cambria" panose="02040503050406030204" pitchFamily="18" charset="0"/>
                <a:cs typeface="Arial" panose="020B0604020202020204" pitchFamily="34" charset="0"/>
              </a:rPr>
              <a:t>CA MỪNG THÁNH NỮ CECILIA </a:t>
            </a:r>
            <a:endParaRPr lang="en-US" sz="2400" b="1" dirty="0">
              <a:latin typeface="Arial" panose="020B0604020202020204" pitchFamily="34" charset="0"/>
              <a:ea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1232744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DB464C-AA89-410B-AA6A-949705357114}"/>
              </a:ext>
            </a:extLst>
          </p:cNvPr>
          <p:cNvSpPr>
            <a:spLocks noGrp="1"/>
          </p:cNvSpPr>
          <p:nvPr>
            <p:ph idx="1"/>
          </p:nvPr>
        </p:nvSpPr>
        <p:spPr>
          <a:xfrm>
            <a:off x="441434" y="845971"/>
            <a:ext cx="11392227" cy="4351338"/>
          </a:xfrm>
        </p:spPr>
        <p:txBody>
          <a:bodyPr>
            <a:noAutofit/>
          </a:bodyPr>
          <a:lstStyle/>
          <a:p>
            <a:pPr marL="0" indent="0" algn="just">
              <a:buNone/>
            </a:pPr>
            <a:r>
              <a:rPr lang="vi-VN" sz="5200" b="1" i="0" dirty="0">
                <a:effectLst/>
                <a:latin typeface="Arial" panose="020B0604020202020204" pitchFamily="34" charset="0"/>
                <a:cs typeface="Arial" panose="020B0604020202020204" pitchFamily="34" charset="0"/>
              </a:rPr>
              <a:t>Đoàn con dâng khúc hát lên tòa cao trên thiên cung mừng Cê-ci-li-a đầy </a:t>
            </a:r>
            <a:r>
              <a:rPr lang="en-US" sz="5200" b="1" dirty="0" err="1">
                <a:latin typeface="Arial" panose="020B0604020202020204" pitchFamily="34" charset="0"/>
                <a:cs typeface="Arial" panose="020B0604020202020204" pitchFamily="34" charset="0"/>
              </a:rPr>
              <a:t>ơn</a:t>
            </a:r>
            <a:r>
              <a:rPr lang="en-US" sz="5200" b="1" dirty="0">
                <a:latin typeface="Arial" panose="020B0604020202020204" pitchFamily="34" charset="0"/>
                <a:cs typeface="Arial" panose="020B0604020202020204" pitchFamily="34" charset="0"/>
              </a:rPr>
              <a:t> </a:t>
            </a:r>
            <a:r>
              <a:rPr lang="en-US" sz="5200" b="1" dirty="0" err="1">
                <a:latin typeface="Arial" panose="020B0604020202020204" pitchFamily="34" charset="0"/>
                <a:cs typeface="Arial" panose="020B0604020202020204" pitchFamily="34" charset="0"/>
              </a:rPr>
              <a:t>phúc</a:t>
            </a:r>
            <a:r>
              <a:rPr lang="en-US" sz="5200" b="1">
                <a:latin typeface="Arial" panose="020B0604020202020204" pitchFamily="34" charset="0"/>
                <a:cs typeface="Arial" panose="020B0604020202020204" pitchFamily="34" charset="0"/>
              </a:rPr>
              <a:t>. </a:t>
            </a:r>
            <a:r>
              <a:rPr lang="vi-VN" sz="5200" b="1" i="0">
                <a:effectLst/>
                <a:latin typeface="Arial" panose="020B0604020202020204" pitchFamily="34" charset="0"/>
                <a:cs typeface="Arial" panose="020B0604020202020204" pitchFamily="34" charset="0"/>
              </a:rPr>
              <a:t>Ngày </a:t>
            </a:r>
            <a:r>
              <a:rPr lang="vi-VN" sz="5200" b="1" i="0" dirty="0">
                <a:effectLst/>
                <a:latin typeface="Arial" panose="020B0604020202020204" pitchFamily="34" charset="0"/>
                <a:cs typeface="Arial" panose="020B0604020202020204" pitchFamily="34" charset="0"/>
              </a:rPr>
              <a:t>còn thơ Thánh Nữ vẫn luôn mang trong hồn, một ước mơ sẽ được chết vì Chúa. Lòng trung trinh không phai đến khi ra pháp trường, miệng luôn vang hòa tiếng ca </a:t>
            </a:r>
            <a:r>
              <a:rPr lang="vi-VN" sz="5200" b="1" i="0">
                <a:effectLst/>
                <a:latin typeface="Arial" panose="020B0604020202020204" pitchFamily="34" charset="0"/>
                <a:cs typeface="Arial" panose="020B0604020202020204" pitchFamily="34" charset="0"/>
              </a:rPr>
              <a:t>tụng.</a:t>
            </a:r>
            <a:endParaRPr lang="vi-VN" sz="5200" b="1" i="0" dirty="0">
              <a:effectLst/>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A26033E0-FAA0-4496-90A4-12FDF467F23B}"/>
              </a:ext>
            </a:extLst>
          </p:cNvPr>
          <p:cNvSpPr>
            <a:spLocks noGrp="1"/>
          </p:cNvSpPr>
          <p:nvPr>
            <p:ph type="title"/>
          </p:nvPr>
        </p:nvSpPr>
        <p:spPr>
          <a:xfrm>
            <a:off x="838200" y="157656"/>
            <a:ext cx="10515600" cy="513639"/>
          </a:xfrm>
        </p:spPr>
        <p:txBody>
          <a:bodyPr>
            <a:normAutofit/>
          </a:bodyPr>
          <a:lstStyle/>
          <a:p>
            <a:pPr algn="ctr"/>
            <a:r>
              <a:rPr lang="en-US" sz="2400" b="1">
                <a:latin typeface="Arial" panose="020B0604020202020204" pitchFamily="34" charset="0"/>
                <a:ea typeface="Cambria" panose="02040503050406030204" pitchFamily="18" charset="0"/>
                <a:cs typeface="Arial" panose="020B0604020202020204" pitchFamily="34" charset="0"/>
              </a:rPr>
              <a:t>CA MỪNG THÁNH NỮ CECILIA </a:t>
            </a:r>
            <a:endParaRPr lang="en-US" sz="2400" b="1" dirty="0">
              <a:latin typeface="Arial" panose="020B0604020202020204" pitchFamily="34" charset="0"/>
              <a:ea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1289922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174</Words>
  <Application>Microsoft Office PowerPoint</Application>
  <PresentationFormat>Widescreen</PresentationFormat>
  <Paragraphs>7</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CA MỪNG THÁNH NỮ CECILIA </vt:lpstr>
      <vt:lpstr>CA MỪNG THÁNH NỮ CECILIA </vt:lpstr>
      <vt:lpstr>CA MỪNG THÁNH NỮ CECILIA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KL: Ca mừng thánh nữ Cecilia </dc:title>
  <dc:creator>Hoang Le</dc:creator>
  <cp:lastModifiedBy>ANHBAO IT</cp:lastModifiedBy>
  <cp:revision>4</cp:revision>
  <dcterms:created xsi:type="dcterms:W3CDTF">2019-11-21T05:42:42Z</dcterms:created>
  <dcterms:modified xsi:type="dcterms:W3CDTF">2024-04-05T17:48:43Z</dcterms:modified>
</cp:coreProperties>
</file>