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7" r:id="rId2"/>
    <p:sldId id="258" r:id="rId3"/>
    <p:sldId id="259" r:id="rId4"/>
    <p:sldId id="260" r:id="rId5"/>
    <p:sldId id="261" r:id="rId6"/>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63B57B-1956-4B1F-BA1D-62A235FBE078}"/>
              </a:ext>
            </a:extLst>
          </p:cNvPr>
          <p:cNvSpPr>
            <a:spLocks noGrp="1"/>
          </p:cNvSpPr>
          <p:nvPr>
            <p:ph idx="1"/>
          </p:nvPr>
        </p:nvSpPr>
        <p:spPr>
          <a:xfrm>
            <a:off x="989013" y="751681"/>
            <a:ext cx="17221200" cy="7126920"/>
          </a:xfrm>
        </p:spPr>
        <p:txBody>
          <a:bodyPr/>
          <a:lstStyle/>
          <a:p>
            <a:pPr marL="0" indent="0" algn="just">
              <a:buNone/>
            </a:pPr>
            <a:r>
              <a:rPr lang="vi-VN" sz="9600" b="1" dirty="0"/>
              <a:t>Lạy Chúa Thánh Thần xin Ngài ngự đến, và tự trời toả ánh quang minh. Lạy Cha kẻ cơ bần, xin Ngài ngự đến. Ðấng ban ân huệ, chiếu soi tâm hồn.</a:t>
            </a:r>
            <a:endParaRPr lang="en-US" sz="8800" b="1" dirty="0"/>
          </a:p>
        </p:txBody>
      </p:sp>
    </p:spTree>
    <p:extLst>
      <p:ext uri="{BB962C8B-B14F-4D97-AF65-F5344CB8AC3E}">
        <p14:creationId xmlns:p14="http://schemas.microsoft.com/office/powerpoint/2010/main" val="232158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6D320-F5E2-4E02-92CB-28576C4A7D48}"/>
              </a:ext>
            </a:extLst>
          </p:cNvPr>
          <p:cNvSpPr>
            <a:spLocks noGrp="1"/>
          </p:cNvSpPr>
          <p:nvPr>
            <p:ph idx="1"/>
          </p:nvPr>
        </p:nvSpPr>
        <p:spPr>
          <a:xfrm>
            <a:off x="989012" y="370681"/>
            <a:ext cx="17221200" cy="7126920"/>
          </a:xfrm>
        </p:spPr>
        <p:txBody>
          <a:bodyPr/>
          <a:lstStyle/>
          <a:p>
            <a:pPr marL="0" indent="0" algn="just">
              <a:buNone/>
            </a:pPr>
            <a:r>
              <a:rPr lang="vi-VN" sz="11000" b="1" dirty="0"/>
              <a:t>Lạy Ðấng an ủi tuyệt vời, là khách trọ hiền lương của tâm hồn, Chúa là sự nghỉ ngơi trong cảnh lầm than, là niềm bình an trong lúc lệ rơi.</a:t>
            </a:r>
            <a:endParaRPr lang="en-US" sz="11000" b="1" dirty="0"/>
          </a:p>
        </p:txBody>
      </p:sp>
    </p:spTree>
    <p:extLst>
      <p:ext uri="{BB962C8B-B14F-4D97-AF65-F5344CB8AC3E}">
        <p14:creationId xmlns:p14="http://schemas.microsoft.com/office/powerpoint/2010/main" val="15021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6F817-4848-4AC5-968E-08CE4466E71C}"/>
              </a:ext>
            </a:extLst>
          </p:cNvPr>
          <p:cNvSpPr>
            <a:spLocks noGrp="1"/>
          </p:cNvSpPr>
          <p:nvPr>
            <p:ph idx="1"/>
          </p:nvPr>
        </p:nvSpPr>
        <p:spPr>
          <a:xfrm>
            <a:off x="1065212" y="558961"/>
            <a:ext cx="16992600" cy="7126920"/>
          </a:xfrm>
        </p:spPr>
        <p:txBody>
          <a:bodyPr/>
          <a:lstStyle/>
          <a:p>
            <a:pPr marL="0" indent="0" algn="just">
              <a:buNone/>
            </a:pPr>
            <a:r>
              <a:rPr lang="vi-VN" sz="10800" b="1" dirty="0"/>
              <a:t>Ôi sự sáng chứa chan hồng ân, xin chiếu soi ngập tràn tâm hồn tín hữu. Nếu không có Chúa trợ phù, thì còn chi thanh khiết, thì còn chi vô tội.</a:t>
            </a:r>
            <a:endParaRPr lang="en-US" sz="10800" b="1" dirty="0"/>
          </a:p>
        </p:txBody>
      </p:sp>
    </p:spTree>
    <p:extLst>
      <p:ext uri="{BB962C8B-B14F-4D97-AF65-F5344CB8AC3E}">
        <p14:creationId xmlns:p14="http://schemas.microsoft.com/office/powerpoint/2010/main" val="41482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D7895-F102-4286-98ED-FC8E2B46A4F0}"/>
              </a:ext>
            </a:extLst>
          </p:cNvPr>
          <p:cNvSpPr>
            <a:spLocks noGrp="1"/>
          </p:cNvSpPr>
          <p:nvPr>
            <p:ph idx="1"/>
          </p:nvPr>
        </p:nvSpPr>
        <p:spPr>
          <a:xfrm>
            <a:off x="1141412" y="939961"/>
            <a:ext cx="17068800" cy="7126920"/>
          </a:xfrm>
        </p:spPr>
        <p:txBody>
          <a:bodyPr/>
          <a:lstStyle/>
          <a:p>
            <a:pPr marL="0" indent="0" algn="just">
              <a:buNone/>
            </a:pPr>
            <a:r>
              <a:rPr lang="vi-VN" sz="9800" b="1" dirty="0"/>
              <a:t>Xin Chúa rửa sạch bợn nhơ, tưới gội chỗ khô khan, chữa cho lành thương tích. Xin uốn nắn điều cứng cỏi, sưởi ấm chỗ lạnh lùng, chỉnh đốn sai lầm. </a:t>
            </a:r>
            <a:endParaRPr lang="en-US" sz="9800" b="1" dirty="0"/>
          </a:p>
        </p:txBody>
      </p:sp>
    </p:spTree>
    <p:extLst>
      <p:ext uri="{BB962C8B-B14F-4D97-AF65-F5344CB8AC3E}">
        <p14:creationId xmlns:p14="http://schemas.microsoft.com/office/powerpoint/2010/main" val="83641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D42FB-F805-462D-AABE-E06BDF3DCAC7}"/>
              </a:ext>
            </a:extLst>
          </p:cNvPr>
          <p:cNvSpPr>
            <a:spLocks noGrp="1"/>
          </p:cNvSpPr>
          <p:nvPr>
            <p:ph idx="1"/>
          </p:nvPr>
        </p:nvSpPr>
        <p:spPr>
          <a:xfrm>
            <a:off x="989012" y="558961"/>
            <a:ext cx="17221201" cy="7126920"/>
          </a:xfrm>
        </p:spPr>
        <p:txBody>
          <a:bodyPr/>
          <a:lstStyle/>
          <a:p>
            <a:pPr marL="0" indent="0" algn="just">
              <a:buNone/>
            </a:pPr>
            <a:r>
              <a:rPr lang="vi-VN" sz="11000" b="1" dirty="0"/>
              <a:t>Xin Chúa ban cho mọi tín hữu, là những người tin cậy nơi Chúa. Chúa ơi, cho họ được hạnh phúc cứu độ và được hoan hỉ muôn đời.</a:t>
            </a:r>
            <a:endParaRPr lang="en-US" sz="11000" dirty="0"/>
          </a:p>
        </p:txBody>
      </p:sp>
    </p:spTree>
    <p:extLst>
      <p:ext uri="{BB962C8B-B14F-4D97-AF65-F5344CB8AC3E}">
        <p14:creationId xmlns:p14="http://schemas.microsoft.com/office/powerpoint/2010/main" val="400665674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4595</TotalTime>
  <Words>180</Words>
  <Application>Microsoft Office PowerPoint</Application>
  <PresentationFormat>Custom</PresentationFormat>
  <Paragraphs>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Default Design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167</cp:revision>
  <dcterms:created xsi:type="dcterms:W3CDTF">2011-08-20T01:52:59Z</dcterms:created>
  <dcterms:modified xsi:type="dcterms:W3CDTF">2024-04-06T13:07:53Z</dcterms:modified>
</cp:coreProperties>
</file>