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F6B8D-8E3C-476B-A4F6-7FD5A9573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8C0C82-7044-4CE3-ADED-6DDAD3190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7C4DA7-7D7B-4F13-BA9A-772426D30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0C8B-D0B7-4FEE-8068-94D378402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E691F-E06D-4DEE-A0C3-516549A00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78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265A3-C933-4461-971A-75160264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D249DD-B095-43C0-B675-D5A5FD6D5B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667CB4-8052-43F5-8AF0-453834B77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F2F2B-72E6-4318-902D-96355C448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5B3668-12F1-4B41-98B8-A65B2402DA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66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ABEBA0-1DD6-4BDD-BD2B-85E6EE830C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18ECC3-0DB4-4F41-B7EB-778FE544EE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14D3E-93EE-4C7F-A50F-9DC51C835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24881-30CD-4113-A57A-15239CC63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C7F68-3F47-481E-B2BF-C6691DAD0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43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FB0D4-C3E0-4F6F-8F8A-E5C3B9F008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B9C2A-3A89-45C7-B774-F4F41200B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8F887-B8BB-4115-9330-5C3A2645D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B7BCD-0C71-4D45-9AF4-CEFF84455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B0D89-51E4-4B16-A9C1-B6D089691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132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7BE4-A537-4995-9D0B-D040ED37E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E65A65-3166-4A90-B78F-1A02774CB8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AE59B-C4B4-4673-9861-15493E241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B1918-9845-4863-900F-0B932F547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79CE83-C1B0-4770-B695-957D6E584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24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CB177-0EE3-461F-B818-36F46B323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2B067-342D-4FCB-8A94-904B9FE572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28DD5D-DC7E-4A97-92E7-5BCEEEF3D3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ADDC53-8A9B-4958-8081-02657E1F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3E9B9-E869-4ED2-842E-5FACA59A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105539-4530-4056-A30C-23A8322A3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79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4B92-CBA7-43A2-8C2C-4C982B2F3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264002-A6B9-4EAC-918F-26E155FF1B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CE0B6-EACD-4777-A3CF-229477072B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07F29-AE46-4268-868A-AC2809A02F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39A70-B397-42CB-B447-5134CC2E0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1FB9FA-4361-4004-B752-8CC759FF3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81F59A-6E43-4AFC-B948-B4FC3DC00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A1784F-AB27-40BA-932F-073DC29E1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93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79428-2D2C-427B-8EA2-04018BD47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52960A-A674-46AB-B97D-10836038D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03A3A6-21E5-4FB0-91A1-A10D7D3EB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F63E0-705E-4CB2-851B-5AFA97E72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24593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2A2450-4D0D-4040-8F62-DD3E8B669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765EC8-D1A7-4276-B73D-337687F78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839125-E05F-4074-BFEB-68275BFFF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300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75DB7-0F0A-418A-A6AC-A043AEAAA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0C6AC-B4E1-42B0-ABAC-D500704A1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2DCBC3-6DDE-470E-960D-6787269713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6AF255-BD74-4F4E-B1D2-E8ED092D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FDE02D-8D63-4EEC-9C98-8E6453D8C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197A3E-D2C8-4FC5-A502-97B34352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55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31F2-CABF-49B6-89CC-FFA01E6FA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FFE42E-531D-481A-8999-EA93A3DC12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AC08F-2780-4A30-8E7F-1732982CB6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7E663-A04C-402E-9966-893832453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23E79-2152-44EB-812E-97FC74F74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7AAC6-A993-4E91-920C-525F5BA91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769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CC1F2-825C-4273-9028-F9EEC1FB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5AA0B-AD76-4A1C-942E-EB80FAA99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23DCF-89B6-4D3E-A904-650CB68579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C65D0-88F5-400C-B6CD-A605CC1E323D}" type="datetimeFigureOut">
              <a:rPr lang="en-US" smtClean="0"/>
              <a:t>4/6/2024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474D0-DD64-4FD4-90FA-EEB70EC5DB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09E26-D7F5-4167-ABC9-F77F0946F7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30C56-CBE2-4216-B7CD-3E3296039E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040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FB03D-8B90-4EF8-8847-5703C1E793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41021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Tình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êu Thiên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húa như vầng dương soi tỏa khắp nơi.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êu Thiên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húa là vì sao giữa đêm mù tối.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êu Thiên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húa dìu con vượt qua sóng đời nổi trôi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Thu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ền con giữa dòng đại dương bấp bênh 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gài ơi.</a:t>
            </a:r>
            <a:endParaRPr lang="en-US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155E13-0872-4AED-85F2-DAAC211055D0}"/>
              </a:ext>
            </a:extLst>
          </p:cNvPr>
          <p:cNvSpPr txBox="1"/>
          <p:nvPr/>
        </p:nvSpPr>
        <p:spPr>
          <a:xfrm>
            <a:off x="4915741" y="149775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CA VANG TÌNH YÊU</a:t>
            </a:r>
          </a:p>
        </p:txBody>
      </p:sp>
    </p:spTree>
    <p:extLst>
      <p:ext uri="{BB962C8B-B14F-4D97-AF65-F5344CB8AC3E}">
        <p14:creationId xmlns:p14="http://schemas.microsoft.com/office/powerpoint/2010/main" val="21076764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06B989-A329-40AA-8814-5CD67DC77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78363"/>
            <a:ext cx="10515600" cy="435133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êu Thiên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húa như dòng sông êm đềm lướt trôi.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hả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xuôi năm tháng để hồn thơ tắm trong tình mến.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êu Thiên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húa nồng sa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là hương gió trời dịu êm.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Ɗìu đưa tháng ngà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ên với bao êm đềm.</a:t>
            </a:r>
            <a:endParaRPr lang="en-US" sz="5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23D366-67D5-42B0-AAAA-DF6F34346F81}"/>
              </a:ext>
            </a:extLst>
          </p:cNvPr>
          <p:cNvSpPr txBox="1"/>
          <p:nvPr/>
        </p:nvSpPr>
        <p:spPr>
          <a:xfrm>
            <a:off x="4915741" y="149775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CA VANG TÌNH YÊU</a:t>
            </a:r>
          </a:p>
        </p:txBody>
      </p:sp>
    </p:spTree>
    <p:extLst>
      <p:ext uri="{BB962C8B-B14F-4D97-AF65-F5344CB8AC3E}">
        <p14:creationId xmlns:p14="http://schemas.microsoft.com/office/powerpoint/2010/main" val="2719604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6100-2717-44E2-AAFA-E19504CA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5159"/>
            <a:ext cx="10515600" cy="64928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ĐK: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on ca ngợi ngàn đời tình 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N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gài kiên vững</a:t>
            </a:r>
            <a:r>
              <a:rPr lang="en-US" sz="5400" b="1" dirty="0">
                <a:solidFill>
                  <a:srgbClr val="000000"/>
                </a:solidFill>
                <a:latin typeface="Arial (Body)"/>
              </a:rPr>
              <a:t>.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 (Body)"/>
              </a:rPr>
              <a:t>Ѕ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uối thiêng dạt dào ngọt ngào tình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 (Body)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êu mến thương.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Tình 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N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gài ngàn năm như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  <a:cs typeface="Calibri" panose="020F0502020204030204" pitchFamily="34" charset="0"/>
              </a:rPr>
              <a:t>núi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 cao sông dài biển khơi</a:t>
            </a:r>
            <a:r>
              <a:rPr lang="en-US" sz="5400" b="1" dirty="0">
                <a:solidFill>
                  <a:srgbClr val="000000"/>
                </a:solidFill>
                <a:latin typeface="Arial (Body)"/>
              </a:rPr>
              <a:t>.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ao vời tình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ha con hát ca muôn đời chẳng </a:t>
            </a:r>
            <a:r>
              <a:rPr lang="vi-VN" sz="5400" b="1" i="0">
                <a:solidFill>
                  <a:srgbClr val="000000"/>
                </a:solidFill>
                <a:effectLst/>
                <a:latin typeface="Arial (Body)"/>
              </a:rPr>
              <a:t>ngơi.</a:t>
            </a:r>
            <a:endParaRPr lang="en-US" sz="5400" b="1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0F0AA2-482D-46D1-ADBE-60A3879D592D}"/>
              </a:ext>
            </a:extLst>
          </p:cNvPr>
          <p:cNvSpPr txBox="1"/>
          <p:nvPr/>
        </p:nvSpPr>
        <p:spPr>
          <a:xfrm>
            <a:off x="4915741" y="149775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CA VANG TÌNH YÊU</a:t>
            </a:r>
          </a:p>
        </p:txBody>
      </p:sp>
    </p:spTree>
    <p:extLst>
      <p:ext uri="{BB962C8B-B14F-4D97-AF65-F5344CB8AC3E}">
        <p14:creationId xmlns:p14="http://schemas.microsoft.com/office/powerpoint/2010/main" val="3058534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DBF40-43AB-464E-89B3-F20E40A7E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0567"/>
            <a:ext cx="10515600" cy="61277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2.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Tình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 (Body)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êu Thiên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húa như mùa xuân tô đẹp ước mơ.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Tuổi thơ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 (Body)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êu dấu ngà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 (Body)"/>
              </a:rPr>
              <a:t>у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và đêm khát khao tình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húa.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n-US" sz="5400" b="1" dirty="0">
                <a:solidFill>
                  <a:srgbClr val="000000"/>
                </a:solidFill>
                <a:latin typeface="Arial (Body)"/>
              </a:rPr>
              <a:t>N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gài luôn dõi bước đời con đổ muôn phúc ân tràn lan.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Và luôn đỡ nâng ủi an những khi sầu vương</a:t>
            </a:r>
            <a:endParaRPr lang="en-US" sz="5400" b="1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E0BE9-BE1A-4120-9CFD-873CE3574087}"/>
              </a:ext>
            </a:extLst>
          </p:cNvPr>
          <p:cNvSpPr txBox="1"/>
          <p:nvPr/>
        </p:nvSpPr>
        <p:spPr>
          <a:xfrm>
            <a:off x="4915741" y="149775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CA VANG TÌNH YÊU</a:t>
            </a:r>
          </a:p>
        </p:txBody>
      </p:sp>
    </p:spTree>
    <p:extLst>
      <p:ext uri="{BB962C8B-B14F-4D97-AF65-F5344CB8AC3E}">
        <p14:creationId xmlns:p14="http://schemas.microsoft.com/office/powerpoint/2010/main" val="3900570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6532-DF0A-4113-9BC6-9330619F4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4F960-D85A-4D3F-A18F-2BE2DAD338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525"/>
            <a:ext cx="10515600" cy="59944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Tình </a:t>
            </a:r>
            <a:r>
              <a:rPr lang="az-Cyrl-AZ" sz="6000" b="1" i="0" dirty="0">
                <a:solidFill>
                  <a:srgbClr val="000000"/>
                </a:solidFill>
                <a:effectLst/>
                <a:latin typeface="Arial (Body)"/>
              </a:rPr>
              <a:t>у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êu Thiên </a:t>
            </a:r>
            <a:r>
              <a:rPr lang="el-GR" sz="60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húa không nhạt phai dẫu đời đổi tha</a:t>
            </a:r>
            <a:r>
              <a:rPr lang="az-Cyrl-AZ" sz="6000" b="1" i="0" dirty="0">
                <a:solidFill>
                  <a:srgbClr val="000000"/>
                </a:solidFill>
                <a:effectLst/>
                <a:latin typeface="Arial (Body)"/>
              </a:rPr>
              <a:t>у</a:t>
            </a:r>
            <a:r>
              <a:rPr lang="en-US" sz="6000" b="1" dirty="0">
                <a:solidFill>
                  <a:srgbClr val="000000"/>
                </a:solidFill>
                <a:latin typeface="Arial (Body)"/>
              </a:rPr>
              <a:t>. N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ào ai có biết tình ngài luôn sắt son bền vững</a:t>
            </a:r>
            <a:r>
              <a:rPr lang="en-US" sz="6000" b="1" dirty="0">
                <a:solidFill>
                  <a:srgbClr val="000000"/>
                </a:solidFill>
                <a:latin typeface="Arial (Body)"/>
              </a:rPr>
              <a:t>. 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Là </a:t>
            </a:r>
            <a:r>
              <a:rPr lang="el-GR" sz="60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hân Thiện Mỹ thẳm sâu để con kiếm tìm ngà</a:t>
            </a:r>
            <a:r>
              <a:rPr lang="az-Cyrl-AZ" sz="6000" b="1" i="0" dirty="0">
                <a:solidFill>
                  <a:srgbClr val="000000"/>
                </a:solidFill>
                <a:effectLst/>
                <a:latin typeface="Arial (Body)"/>
              </a:rPr>
              <a:t>у 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đêm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Arial (Body)"/>
              </a:rPr>
              <a:t>. 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Hồn con khát vọng cậ</a:t>
            </a:r>
            <a:r>
              <a:rPr lang="az-Cyrl-AZ" sz="6000" b="1" i="0" dirty="0">
                <a:solidFill>
                  <a:srgbClr val="000000"/>
                </a:solidFill>
                <a:effectLst/>
                <a:latin typeface="Arial (Body)"/>
              </a:rPr>
              <a:t>у 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trông vững tin nơi </a:t>
            </a:r>
            <a:r>
              <a:rPr lang="en-US" sz="6000" b="1" i="0" dirty="0">
                <a:solidFill>
                  <a:srgbClr val="000000"/>
                </a:solidFill>
                <a:effectLst/>
                <a:latin typeface="Arial (Body)"/>
              </a:rPr>
              <a:t>N</a:t>
            </a:r>
            <a:r>
              <a:rPr lang="vi-VN" sz="6000" b="1" i="0" dirty="0">
                <a:solidFill>
                  <a:srgbClr val="000000"/>
                </a:solidFill>
                <a:effectLst/>
                <a:latin typeface="Arial (Body)"/>
              </a:rPr>
              <a:t>gài</a:t>
            </a:r>
            <a:endParaRPr lang="en-US" sz="6000" b="1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9E894E-A71E-4041-8571-98DA64C84217}"/>
              </a:ext>
            </a:extLst>
          </p:cNvPr>
          <p:cNvSpPr txBox="1"/>
          <p:nvPr/>
        </p:nvSpPr>
        <p:spPr>
          <a:xfrm>
            <a:off x="4915741" y="149775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CA VANG TÌNH YÊU</a:t>
            </a:r>
          </a:p>
        </p:txBody>
      </p:sp>
    </p:spTree>
    <p:extLst>
      <p:ext uri="{BB962C8B-B14F-4D97-AF65-F5344CB8AC3E}">
        <p14:creationId xmlns:p14="http://schemas.microsoft.com/office/powerpoint/2010/main" val="552173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E6100-2717-44E2-AAFA-E19504CAB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8448"/>
            <a:ext cx="10515600" cy="64928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ĐK: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on ca ngợi ngàn đời tình 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N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gài kiên vững</a:t>
            </a:r>
            <a:r>
              <a:rPr lang="en-US" sz="5400" b="1" dirty="0">
                <a:solidFill>
                  <a:srgbClr val="000000"/>
                </a:solidFill>
                <a:latin typeface="Arial (Body)"/>
              </a:rPr>
              <a:t>.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 (Body)"/>
              </a:rPr>
              <a:t>Ѕ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uối thiêng dạt dào ngọt ngào tình </a:t>
            </a:r>
            <a:r>
              <a:rPr lang="az-Cyrl-AZ" sz="5400" b="1" i="0" dirty="0">
                <a:solidFill>
                  <a:srgbClr val="000000"/>
                </a:solidFill>
                <a:effectLst/>
                <a:latin typeface="Arial (Body)"/>
              </a:rPr>
              <a:t>у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êu mến thương.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Tình </a:t>
            </a:r>
            <a:r>
              <a:rPr lang="en-US" sz="5400" b="1" i="0" dirty="0">
                <a:solidFill>
                  <a:srgbClr val="000000"/>
                </a:solidFill>
                <a:effectLst/>
                <a:latin typeface="Arial (Body)"/>
              </a:rPr>
              <a:t>N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gài ngàn năm như 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  <a:cs typeface="Calibri" panose="020F0502020204030204" pitchFamily="34" charset="0"/>
              </a:rPr>
              <a:t>núi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 cao sông dài biển khơi</a:t>
            </a:r>
            <a:r>
              <a:rPr lang="en-US" sz="5400" b="1" dirty="0">
                <a:solidFill>
                  <a:srgbClr val="000000"/>
                </a:solidFill>
                <a:latin typeface="Arial (Body)"/>
              </a:rPr>
              <a:t>.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ao vời tình </a:t>
            </a:r>
            <a:r>
              <a:rPr lang="el-GR" sz="5400" b="1" i="0" dirty="0">
                <a:solidFill>
                  <a:srgbClr val="000000"/>
                </a:solidFill>
                <a:effectLst/>
                <a:latin typeface="Arial (Body)"/>
              </a:rPr>
              <a:t>Ϲ</a:t>
            </a:r>
            <a:r>
              <a:rPr lang="vi-VN" sz="5400" b="1" i="0" dirty="0">
                <a:solidFill>
                  <a:srgbClr val="000000"/>
                </a:solidFill>
                <a:effectLst/>
                <a:latin typeface="Arial (Body)"/>
              </a:rPr>
              <a:t>ha con hát ca muôn đời chẳng ngơi.</a:t>
            </a:r>
            <a:br>
              <a:rPr lang="vi-VN" sz="5400" b="1" dirty="0">
                <a:latin typeface="Arial (Body)"/>
              </a:rPr>
            </a:br>
            <a:endParaRPr lang="en-US" sz="5400" b="1" dirty="0">
              <a:latin typeface="Arial (Body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ED03BD-7593-4F8D-B5DC-17BD414D8E9E}"/>
              </a:ext>
            </a:extLst>
          </p:cNvPr>
          <p:cNvSpPr txBox="1"/>
          <p:nvPr/>
        </p:nvSpPr>
        <p:spPr>
          <a:xfrm>
            <a:off x="4915741" y="149775"/>
            <a:ext cx="2360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>
                <a:latin typeface="Arial" panose="020B0604020202020204" pitchFamily="34" charset="0"/>
                <a:cs typeface="Arial" panose="020B0604020202020204" pitchFamily="34" charset="0"/>
              </a:rPr>
              <a:t>CA VANG TÌNH YÊU</a:t>
            </a:r>
          </a:p>
        </p:txBody>
      </p:sp>
    </p:spTree>
    <p:extLst>
      <p:ext uri="{BB962C8B-B14F-4D97-AF65-F5344CB8AC3E}">
        <p14:creationId xmlns:p14="http://schemas.microsoft.com/office/powerpoint/2010/main" val="1609486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358</Words>
  <Application>Microsoft Office PowerPoint</Application>
  <PresentationFormat>Widescreen</PresentationFormat>
  <Paragraphs>12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(Body)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Hoang Le</dc:creator>
  <cp:lastModifiedBy>ANHBAO IT</cp:lastModifiedBy>
  <cp:revision>2</cp:revision>
  <dcterms:created xsi:type="dcterms:W3CDTF">2022-02-19T14:31:31Z</dcterms:created>
  <dcterms:modified xsi:type="dcterms:W3CDTF">2024-04-06T13:02:36Z</dcterms:modified>
</cp:coreProperties>
</file>