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42173" y="78421"/>
            <a:ext cx="16200596" cy="444660"/>
          </a:xfrm>
        </p:spPr>
        <p:txBody>
          <a:bodyPr/>
          <a:lstStyle/>
          <a:p>
            <a:r>
              <a:rPr lang="en-US" altLang="en-US" sz="3150" b="1" dirty="0" err="1"/>
              <a:t>CÁM</a:t>
            </a:r>
            <a:r>
              <a:rPr lang="en-US" altLang="en-US" sz="3150" b="1" dirty="0"/>
              <a:t> </a:t>
            </a:r>
            <a:r>
              <a:rPr lang="en-US" altLang="en-US" sz="3150" b="1" dirty="0" err="1"/>
              <a:t>DỖ</a:t>
            </a:r>
            <a:r>
              <a:rPr lang="en-US" altLang="en-US" sz="3150" b="1" dirty="0"/>
              <a:t> </a:t>
            </a:r>
            <a:r>
              <a:rPr lang="en-US" altLang="en-US" sz="3150" b="1" dirty="0" err="1"/>
              <a:t>TRONG</a:t>
            </a:r>
            <a:r>
              <a:rPr lang="en-US" altLang="en-US" sz="3150" b="1" dirty="0"/>
              <a:t> </a:t>
            </a:r>
            <a:r>
              <a:rPr lang="en-US" altLang="en-US" sz="3150" b="1" dirty="0" err="1"/>
              <a:t>ĐỜI</a:t>
            </a:r>
            <a:endParaRPr lang="en-US" altLang="en-US" sz="3150" b="1" dirty="0"/>
          </a:p>
        </p:txBody>
      </p:sp>
      <p:sp>
        <p:nvSpPr>
          <p:cNvPr id="24579" name="TextBox 2"/>
          <p:cNvSpPr txBox="1">
            <a:spLocks noChangeArrowheads="1"/>
          </p:cNvSpPr>
          <p:nvPr/>
        </p:nvSpPr>
        <p:spPr bwMode="auto">
          <a:xfrm>
            <a:off x="770717" y="670613"/>
            <a:ext cx="17657793" cy="1018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en-US" altLang="en-US" sz="8200" b="1" dirty="0"/>
              <a:t>1. </a:t>
            </a:r>
            <a:r>
              <a:rPr lang="vi-VN" altLang="en-US" sz="8200" b="1" dirty="0"/>
              <a:t>Phận người chênh vênh vì luôn bị cám dỗ, cám dỗ bên ngoài và cám dỗ bên trong, cám dỗ nguy nàn vì quy về chính minh. Dù nhiều phong ba nhưng phận người cao cả, dù nhiều xấu xa nhưng có thể vượt qua bằng khôn ngoan lựa chọn để sống cách tự do</a:t>
            </a:r>
            <a:r>
              <a:rPr lang="en-US" altLang="en-US" sz="8200" b="1" dirty="0"/>
              <a:t>.</a:t>
            </a:r>
          </a:p>
        </p:txBody>
      </p:sp>
    </p:spTree>
    <p:extLst>
      <p:ext uri="{BB962C8B-B14F-4D97-AF65-F5344CB8AC3E}">
        <p14:creationId xmlns:p14="http://schemas.microsoft.com/office/powerpoint/2010/main" val="415801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9281" y="3723481"/>
            <a:ext cx="17829228" cy="3342980"/>
          </a:xfrm>
        </p:spPr>
        <p:txBody>
          <a:bodyPr/>
          <a:lstStyle/>
          <a:p>
            <a:pPr algn="just"/>
            <a:r>
              <a:rPr lang="vi-VN" altLang="en-US" sz="10000" b="1" dirty="0"/>
              <a:t>ĐK: Như Chúa Giê-su đã vượt lên chính mình, vượt qua mọi cám dỗ, vượt lên mọi thách đố. Xin cho chúng con long hăng say vươn tới biết chọn Chúa mọi nơi để sống luôn đẹp ngờ</a:t>
            </a:r>
            <a:endParaRPr lang="en-US" altLang="en-US" sz="10000" b="1" dirty="0"/>
          </a:p>
        </p:txBody>
      </p:sp>
    </p:spTree>
    <p:extLst>
      <p:ext uri="{BB962C8B-B14F-4D97-AF65-F5344CB8AC3E}">
        <p14:creationId xmlns:p14="http://schemas.microsoft.com/office/powerpoint/2010/main" val="304256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99282" y="3612996"/>
            <a:ext cx="18000663" cy="3501235"/>
          </a:xfrm>
        </p:spPr>
        <p:txBody>
          <a:bodyPr/>
          <a:lstStyle/>
          <a:p>
            <a:pPr algn="just"/>
            <a:r>
              <a:rPr lang="en-US" altLang="en-US" sz="8400" b="1" dirty="0"/>
              <a:t>2. </a:t>
            </a:r>
            <a:r>
              <a:rPr lang="en-US" altLang="en-US" sz="8400" b="1" dirty="0" err="1"/>
              <a:t>Cuộc</a:t>
            </a:r>
            <a:r>
              <a:rPr lang="en-US" altLang="en-US" sz="8400" b="1" dirty="0"/>
              <a:t> </a:t>
            </a:r>
            <a:r>
              <a:rPr lang="en-US" altLang="en-US" sz="8400" b="1" dirty="0" err="1"/>
              <a:t>đời</a:t>
            </a:r>
            <a:r>
              <a:rPr lang="en-US" altLang="en-US" sz="8400" b="1" dirty="0"/>
              <a:t> bon </a:t>
            </a:r>
            <a:r>
              <a:rPr lang="en-US" altLang="en-US" sz="8400" b="1" dirty="0" err="1"/>
              <a:t>chen</a:t>
            </a:r>
            <a:r>
              <a:rPr lang="en-US" altLang="en-US" sz="8400" b="1" dirty="0"/>
              <a:t> </a:t>
            </a:r>
            <a:r>
              <a:rPr lang="en-US" altLang="en-US" sz="8400" b="1" dirty="0" err="1"/>
              <a:t>tạo</a:t>
            </a:r>
            <a:r>
              <a:rPr lang="en-US" altLang="en-US" sz="8400" b="1" dirty="0"/>
              <a:t> </a:t>
            </a:r>
            <a:r>
              <a:rPr lang="en-US" altLang="en-US" sz="8400" b="1" dirty="0" err="1"/>
              <a:t>nên</a:t>
            </a:r>
            <a:r>
              <a:rPr lang="en-US" altLang="en-US" sz="8400" b="1" dirty="0"/>
              <a:t> </a:t>
            </a:r>
            <a:r>
              <a:rPr lang="en-US" altLang="en-US" sz="8400" b="1" dirty="0" err="1"/>
              <a:t>nhiều</a:t>
            </a:r>
            <a:r>
              <a:rPr lang="en-US" altLang="en-US" sz="8400" b="1" dirty="0"/>
              <a:t> </a:t>
            </a:r>
            <a:r>
              <a:rPr lang="en-US" altLang="en-US" sz="8400" b="1" dirty="0" err="1"/>
              <a:t>cám</a:t>
            </a:r>
            <a:r>
              <a:rPr lang="en-US" altLang="en-US" sz="8400" b="1" dirty="0"/>
              <a:t> </a:t>
            </a:r>
            <a:r>
              <a:rPr lang="en-US" altLang="en-US" sz="8400" b="1" dirty="0" err="1"/>
              <a:t>dỗ</a:t>
            </a:r>
            <a:r>
              <a:rPr lang="en-US" altLang="en-US" sz="8400" b="1" dirty="0"/>
              <a:t>, </a:t>
            </a:r>
            <a:r>
              <a:rPr lang="en-US" altLang="en-US" sz="8400" b="1" dirty="0" err="1"/>
              <a:t>cám</a:t>
            </a:r>
            <a:r>
              <a:rPr lang="en-US" altLang="en-US" sz="8400" b="1" dirty="0"/>
              <a:t> </a:t>
            </a:r>
            <a:r>
              <a:rPr lang="en-US" altLang="en-US" sz="8400" b="1" dirty="0" err="1"/>
              <a:t>dỗ</a:t>
            </a:r>
            <a:r>
              <a:rPr lang="en-US" altLang="en-US" sz="8400" b="1" dirty="0"/>
              <a:t> </a:t>
            </a:r>
            <a:r>
              <a:rPr lang="en-US" altLang="en-US" sz="8400" b="1" dirty="0" err="1"/>
              <a:t>bạc</a:t>
            </a:r>
            <a:r>
              <a:rPr lang="en-US" altLang="en-US" sz="8400" b="1" dirty="0"/>
              <a:t> </a:t>
            </a:r>
            <a:r>
              <a:rPr lang="en-US" altLang="en-US" sz="8400" b="1" dirty="0" err="1"/>
              <a:t>tiền</a:t>
            </a:r>
            <a:r>
              <a:rPr lang="en-US" altLang="en-US" sz="8400" b="1" dirty="0"/>
              <a:t> </a:t>
            </a:r>
            <a:r>
              <a:rPr lang="en-US" altLang="en-US" sz="8400" b="1" dirty="0" err="1"/>
              <a:t>và</a:t>
            </a:r>
            <a:r>
              <a:rPr lang="en-US" altLang="en-US" sz="8400" b="1" dirty="0"/>
              <a:t> </a:t>
            </a:r>
            <a:r>
              <a:rPr lang="en-US" altLang="en-US" sz="8400" b="1" dirty="0" err="1"/>
              <a:t>cám</a:t>
            </a:r>
            <a:r>
              <a:rPr lang="en-US" altLang="en-US" sz="8400" b="1" dirty="0"/>
              <a:t> </a:t>
            </a:r>
            <a:r>
              <a:rPr lang="en-US" altLang="en-US" sz="8400" b="1" dirty="0" err="1"/>
              <a:t>dỗ</a:t>
            </a:r>
            <a:r>
              <a:rPr lang="en-US" altLang="en-US" sz="8400" b="1" dirty="0"/>
              <a:t> </a:t>
            </a:r>
            <a:r>
              <a:rPr lang="en-US" altLang="en-US" sz="8400" b="1" dirty="0" err="1"/>
              <a:t>kiêu</a:t>
            </a:r>
            <a:r>
              <a:rPr lang="en-US" altLang="en-US" sz="8400" b="1" dirty="0"/>
              <a:t> </a:t>
            </a:r>
            <a:r>
              <a:rPr lang="en-US" altLang="en-US" sz="8400" b="1" dirty="0" err="1"/>
              <a:t>căng</a:t>
            </a:r>
            <a:r>
              <a:rPr lang="en-US" altLang="en-US" sz="8400" b="1" dirty="0"/>
              <a:t>, </a:t>
            </a:r>
            <a:r>
              <a:rPr lang="en-US" altLang="en-US" sz="8400" b="1" dirty="0" err="1"/>
              <a:t>cám</a:t>
            </a:r>
            <a:r>
              <a:rPr lang="en-US" altLang="en-US" sz="8400" b="1" dirty="0"/>
              <a:t> </a:t>
            </a:r>
            <a:r>
              <a:rPr lang="en-US" altLang="en-US" sz="8400" b="1" dirty="0" err="1"/>
              <a:t>dỗ</a:t>
            </a:r>
            <a:r>
              <a:rPr lang="en-US" altLang="en-US" sz="8400" b="1" dirty="0"/>
              <a:t> </a:t>
            </a:r>
            <a:r>
              <a:rPr lang="en-US" altLang="en-US" sz="8400" b="1" dirty="0" err="1"/>
              <a:t>danh</a:t>
            </a:r>
            <a:r>
              <a:rPr lang="en-US" altLang="en-US" sz="8400" b="1" dirty="0"/>
              <a:t> </a:t>
            </a:r>
            <a:r>
              <a:rPr lang="en-US" altLang="en-US" sz="8400" b="1" dirty="0" err="1"/>
              <a:t>vọng</a:t>
            </a:r>
            <a:r>
              <a:rPr lang="en-US" altLang="en-US" sz="8400" b="1" dirty="0"/>
              <a:t> </a:t>
            </a:r>
            <a:r>
              <a:rPr lang="en-US" altLang="en-US" sz="8400" b="1" dirty="0" err="1"/>
              <a:t>chạy</a:t>
            </a:r>
            <a:r>
              <a:rPr lang="en-US" altLang="en-US" sz="8400" b="1" dirty="0"/>
              <a:t> </a:t>
            </a:r>
            <a:r>
              <a:rPr lang="en-US" altLang="en-US" sz="8400" b="1" dirty="0" err="1"/>
              <a:t>theo</a:t>
            </a:r>
            <a:r>
              <a:rPr lang="en-US" altLang="en-US" sz="8400" b="1" dirty="0"/>
              <a:t> </a:t>
            </a:r>
            <a:r>
              <a:rPr lang="en-US" altLang="en-US" sz="8400" b="1" dirty="0" err="1"/>
              <a:t>đời</a:t>
            </a:r>
            <a:r>
              <a:rPr lang="en-US" altLang="en-US" sz="8400" b="1" dirty="0"/>
              <a:t> </a:t>
            </a:r>
            <a:r>
              <a:rPr lang="en-US" altLang="en-US" sz="8400" b="1" dirty="0" err="1"/>
              <a:t>sống</a:t>
            </a:r>
            <a:r>
              <a:rPr lang="en-US" altLang="en-US" sz="8400" b="1" dirty="0"/>
              <a:t> </a:t>
            </a:r>
            <a:r>
              <a:rPr lang="en-US" altLang="en-US" sz="8400" b="1" dirty="0" err="1"/>
              <a:t>này</a:t>
            </a:r>
            <a:r>
              <a:rPr lang="en-US" altLang="en-US" sz="8400" b="1" dirty="0"/>
              <a:t>. </a:t>
            </a:r>
            <a:r>
              <a:rPr lang="en-US" altLang="en-US" sz="8400" b="1" dirty="0" err="1"/>
              <a:t>Cuộc</a:t>
            </a:r>
            <a:r>
              <a:rPr lang="en-US" altLang="en-US" sz="8400" b="1" dirty="0"/>
              <a:t> </a:t>
            </a:r>
            <a:r>
              <a:rPr lang="en-US" altLang="en-US" sz="8400" b="1" dirty="0" err="1"/>
              <a:t>đời</a:t>
            </a:r>
            <a:r>
              <a:rPr lang="en-US" altLang="en-US" sz="8400" b="1" dirty="0"/>
              <a:t> </a:t>
            </a:r>
            <a:r>
              <a:rPr lang="en-US" altLang="en-US" sz="8400" b="1" dirty="0" err="1"/>
              <a:t>mau</a:t>
            </a:r>
            <a:r>
              <a:rPr lang="en-US" altLang="en-US" sz="8400" b="1" dirty="0"/>
              <a:t> qua </a:t>
            </a:r>
            <a:r>
              <a:rPr lang="en-US" altLang="en-US" sz="8400" b="1" dirty="0" err="1"/>
              <a:t>có</a:t>
            </a:r>
            <a:r>
              <a:rPr lang="en-US" altLang="en-US" sz="8400" b="1" dirty="0"/>
              <a:t> </a:t>
            </a:r>
            <a:r>
              <a:rPr lang="en-US" altLang="en-US" sz="8400" b="1" dirty="0" err="1"/>
              <a:t>gì</a:t>
            </a:r>
            <a:r>
              <a:rPr lang="en-US" altLang="en-US" sz="8400" b="1" dirty="0"/>
              <a:t> </a:t>
            </a:r>
            <a:r>
              <a:rPr lang="en-US" altLang="en-US" sz="8400" b="1" dirty="0" err="1"/>
              <a:t>là</a:t>
            </a:r>
            <a:r>
              <a:rPr lang="en-US" altLang="en-US" sz="8400" b="1" dirty="0"/>
              <a:t> </a:t>
            </a:r>
            <a:r>
              <a:rPr lang="en-US" altLang="en-US" sz="8400" b="1" dirty="0" err="1"/>
              <a:t>bền</a:t>
            </a:r>
            <a:r>
              <a:rPr lang="en-US" altLang="en-US" sz="8400" b="1" dirty="0"/>
              <a:t> </a:t>
            </a:r>
            <a:r>
              <a:rPr lang="en-US" altLang="en-US" sz="8400" b="1" dirty="0" err="1"/>
              <a:t>vững</a:t>
            </a:r>
            <a:r>
              <a:rPr lang="en-US" altLang="en-US" sz="8400" b="1" dirty="0"/>
              <a:t>, </a:t>
            </a:r>
            <a:r>
              <a:rPr lang="en-US" altLang="en-US" sz="8400" b="1" dirty="0" err="1"/>
              <a:t>chỉ</a:t>
            </a:r>
            <a:r>
              <a:rPr lang="en-US" altLang="en-US" sz="8400" b="1" dirty="0"/>
              <a:t> </a:t>
            </a:r>
            <a:r>
              <a:rPr lang="en-US" altLang="en-US" sz="8400" b="1" dirty="0" err="1"/>
              <a:t>còn</a:t>
            </a:r>
            <a:r>
              <a:rPr lang="en-US" altLang="en-US" sz="8400" b="1" dirty="0"/>
              <a:t> </a:t>
            </a:r>
            <a:r>
              <a:rPr lang="en-US" altLang="en-US" sz="8400" b="1" dirty="0" err="1"/>
              <a:t>hiến</a:t>
            </a:r>
            <a:r>
              <a:rPr lang="en-US" altLang="en-US" sz="8400" b="1" dirty="0"/>
              <a:t> </a:t>
            </a:r>
            <a:r>
              <a:rPr lang="en-US" altLang="en-US" sz="8400" b="1" dirty="0" err="1"/>
              <a:t>trao</a:t>
            </a:r>
            <a:r>
              <a:rPr lang="en-US" altLang="en-US" sz="8400" b="1" dirty="0"/>
              <a:t> </a:t>
            </a:r>
            <a:r>
              <a:rPr lang="en-US" altLang="en-US" sz="8400" b="1" dirty="0" err="1"/>
              <a:t>và</a:t>
            </a:r>
            <a:r>
              <a:rPr lang="en-US" altLang="en-US" sz="8400" b="1" dirty="0"/>
              <a:t> </a:t>
            </a:r>
            <a:r>
              <a:rPr lang="en-US" altLang="en-US" sz="8400" b="1" dirty="0" err="1"/>
              <a:t>biết</a:t>
            </a:r>
            <a:r>
              <a:rPr lang="en-US" altLang="en-US" sz="8400" b="1" dirty="0"/>
              <a:t> </a:t>
            </a:r>
            <a:r>
              <a:rPr lang="en-US" altLang="en-US" sz="8400" b="1" dirty="0" err="1"/>
              <a:t>sống</a:t>
            </a:r>
            <a:r>
              <a:rPr lang="en-US" altLang="en-US" sz="8400" b="1" dirty="0"/>
              <a:t> </a:t>
            </a:r>
            <a:r>
              <a:rPr lang="en-US" altLang="en-US" sz="8400" b="1" dirty="0" err="1"/>
              <a:t>vì</a:t>
            </a:r>
            <a:r>
              <a:rPr lang="en-US" altLang="en-US" sz="8400" b="1" dirty="0"/>
              <a:t> </a:t>
            </a:r>
            <a:r>
              <a:rPr lang="en-US" altLang="en-US" sz="8400" b="1" dirty="0" err="1"/>
              <a:t>nhau</a:t>
            </a:r>
            <a:r>
              <a:rPr lang="en-US" altLang="en-US" sz="8400" b="1" dirty="0"/>
              <a:t> </a:t>
            </a:r>
            <a:r>
              <a:rPr lang="en-US" altLang="en-US" sz="8400" b="1" dirty="0" err="1"/>
              <a:t>là</a:t>
            </a:r>
            <a:r>
              <a:rPr lang="en-US" altLang="en-US" sz="8400" b="1" dirty="0"/>
              <a:t> </a:t>
            </a:r>
            <a:r>
              <a:rPr lang="en-US" altLang="en-US" sz="8400" b="1" dirty="0" err="1"/>
              <a:t>không</a:t>
            </a:r>
            <a:r>
              <a:rPr lang="en-US" altLang="en-US" sz="8400" b="1" dirty="0"/>
              <a:t> </a:t>
            </a:r>
            <a:r>
              <a:rPr lang="en-US" altLang="en-US" sz="8400" b="1" dirty="0" err="1"/>
              <a:t>phai</a:t>
            </a:r>
            <a:r>
              <a:rPr lang="en-US" altLang="en-US" sz="8400" b="1" dirty="0"/>
              <a:t> </a:t>
            </a:r>
            <a:r>
              <a:rPr lang="en-US" altLang="en-US" sz="8400" b="1" dirty="0" err="1"/>
              <a:t>nhạt</a:t>
            </a:r>
            <a:r>
              <a:rPr lang="en-US" altLang="en-US" sz="8400" b="1" dirty="0"/>
              <a:t> </a:t>
            </a:r>
            <a:r>
              <a:rPr lang="en-US" altLang="en-US" sz="8400" b="1" dirty="0" err="1"/>
              <a:t>mầu</a:t>
            </a:r>
            <a:r>
              <a:rPr lang="en-US" altLang="en-US" sz="8400" b="1" dirty="0"/>
              <a:t> </a:t>
            </a:r>
            <a:r>
              <a:rPr lang="en-US" altLang="en-US" sz="8400" b="1" dirty="0" err="1"/>
              <a:t>hạnh</a:t>
            </a:r>
            <a:r>
              <a:rPr lang="en-US" altLang="en-US" sz="8400" b="1" dirty="0"/>
              <a:t> </a:t>
            </a:r>
            <a:r>
              <a:rPr lang="en-US" altLang="en-US" sz="8400" b="1" dirty="0" err="1"/>
              <a:t>phúc</a:t>
            </a:r>
            <a:r>
              <a:rPr lang="en-US" altLang="en-US" sz="8400" b="1" dirty="0"/>
              <a:t> </a:t>
            </a:r>
            <a:r>
              <a:rPr lang="en-US" altLang="en-US" sz="8400" b="1" dirty="0" err="1"/>
              <a:t>mãi</a:t>
            </a:r>
            <a:r>
              <a:rPr lang="en-US" altLang="en-US" sz="8400" b="1" dirty="0"/>
              <a:t> </a:t>
            </a:r>
            <a:r>
              <a:rPr lang="en-US" altLang="en-US" sz="8400" b="1" dirty="0" err="1"/>
              <a:t>ngàn</a:t>
            </a:r>
            <a:r>
              <a:rPr lang="en-US" altLang="en-US" sz="8400" b="1" dirty="0"/>
              <a:t> </a:t>
            </a:r>
            <a:r>
              <a:rPr lang="en-US" altLang="en-US" sz="8400" b="1" dirty="0" err="1"/>
              <a:t>sau</a:t>
            </a:r>
            <a:endParaRPr lang="en-US" altLang="en-US" sz="8400" b="1" dirty="0"/>
          </a:p>
        </p:txBody>
      </p:sp>
    </p:spTree>
    <p:extLst>
      <p:ext uri="{BB962C8B-B14F-4D97-AF65-F5344CB8AC3E}">
        <p14:creationId xmlns:p14="http://schemas.microsoft.com/office/powerpoint/2010/main" val="116789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9281" y="3723481"/>
            <a:ext cx="17829228" cy="3342980"/>
          </a:xfrm>
        </p:spPr>
        <p:txBody>
          <a:bodyPr/>
          <a:lstStyle/>
          <a:p>
            <a:pPr algn="just"/>
            <a:r>
              <a:rPr lang="vi-VN" altLang="en-US" sz="10000" b="1" dirty="0"/>
              <a:t>ĐK: Như Chúa Giê-su đã vượt lên chính mình, vượt qua mọi cám dỗ, vượt lên mọi thách đố. Xin cho chúng con long hăng say vươn tới biết chọn Chúa mọi nơi để sống luôn đẹp ngờ</a:t>
            </a:r>
            <a:endParaRPr lang="en-US" altLang="en-US" sz="10000" b="1" dirty="0"/>
          </a:p>
        </p:txBody>
      </p:sp>
    </p:spTree>
    <p:extLst>
      <p:ext uri="{BB962C8B-B14F-4D97-AF65-F5344CB8AC3E}">
        <p14:creationId xmlns:p14="http://schemas.microsoft.com/office/powerpoint/2010/main" val="373639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99282" y="3771250"/>
            <a:ext cx="18000663" cy="3342980"/>
          </a:xfrm>
        </p:spPr>
        <p:txBody>
          <a:bodyPr/>
          <a:lstStyle/>
          <a:p>
            <a:pPr algn="just"/>
            <a:r>
              <a:rPr lang="vi-VN" altLang="en-US" sz="8400" b="1" dirty="0"/>
              <a:t>3. Một lòng tin yêu và trông cậy vào Chúa, hãy biết quên mình và sống rất khiêm nhu, hãy biết cẩn trọng dựa theo Lời Chúa dạy.  Đừng tìm hư danh nhưng thật lòng xa lánh, đừng để thú vui lôi kéo cõi lòng ta nguồn an vui thật sự chỉ có Chúa mà thôi.</a:t>
            </a:r>
            <a:endParaRPr lang="en-US" altLang="en-US" sz="8400" b="1" dirty="0"/>
          </a:p>
        </p:txBody>
      </p:sp>
    </p:spTree>
    <p:extLst>
      <p:ext uri="{BB962C8B-B14F-4D97-AF65-F5344CB8AC3E}">
        <p14:creationId xmlns:p14="http://schemas.microsoft.com/office/powerpoint/2010/main" val="121527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9281" y="3723481"/>
            <a:ext cx="17829228" cy="3342980"/>
          </a:xfrm>
        </p:spPr>
        <p:txBody>
          <a:bodyPr/>
          <a:lstStyle/>
          <a:p>
            <a:pPr algn="just"/>
            <a:r>
              <a:rPr lang="vi-VN" altLang="en-US" sz="10000" b="1" dirty="0"/>
              <a:t>ĐK: Như Chúa Giê-su đã vượt lên chính mình, vượt qua mọi cám dỗ, vượt lên mọi thách đố. Xin cho chúng con long hăng say vươn tới biết chọn Chúa mọi nơi để sống luôn đẹp ngờ</a:t>
            </a:r>
            <a:endParaRPr lang="en-US" altLang="en-US" sz="10000" b="1" dirty="0"/>
          </a:p>
        </p:txBody>
      </p:sp>
    </p:spTree>
    <p:extLst>
      <p:ext uri="{BB962C8B-B14F-4D97-AF65-F5344CB8AC3E}">
        <p14:creationId xmlns:p14="http://schemas.microsoft.com/office/powerpoint/2010/main" val="42903038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315</Words>
  <Application>Microsoft Office PowerPoint</Application>
  <PresentationFormat>Custom</PresentationFormat>
  <Paragraphs>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CÁM DỖ TRONG ĐỜI</vt:lpstr>
      <vt:lpstr>ĐK: Như Chúa Giê-su đã vượt lên chính mình, vượt qua mọi cám dỗ, vượt lên mọi thách đố. Xin cho chúng con long hăng say vươn tới biết chọn Chúa mọi nơi để sống luôn đẹp ngờ</vt:lpstr>
      <vt:lpstr>2. Cuộc đời bon chen tạo nên nhiều cám dỗ, cám dỗ bạc tiền và cám dỗ kiêu căng, cám dỗ danh vọng chạy theo đời sống này. Cuộc đời mau qua có gì là bền vững, chỉ còn hiến trao và biết sống vì nhau là không phai nhạt mầu hạnh phúc mãi ngàn sau</vt:lpstr>
      <vt:lpstr>ĐK: Như Chúa Giê-su đã vượt lên chính mình, vượt qua mọi cám dỗ, vượt lên mọi thách đố. Xin cho chúng con long hăng say vươn tới biết chọn Chúa mọi nơi để sống luôn đẹp ngờ</vt:lpstr>
      <vt:lpstr>3. Một lòng tin yêu và trông cậy vào Chúa, hãy biết quên mình và sống rất khiêm nhu, hãy biết cẩn trọng dựa theo Lời Chúa dạy.  Đừng tìm hư danh nhưng thật lòng xa lánh, đừng để thú vui lôi kéo cõi lòng ta nguồn an vui thật sự chỉ có Chúa mà thôi.</vt:lpstr>
      <vt:lpstr>ĐK: Như Chúa Giê-su đã vượt lên chính mình, vượt qua mọi cám dỗ, vượt lên mọi thách đố. Xin cho chúng con long hăng say vươn tới biết chọn Chúa mọi nơi để sống luôn đẹp ngờ</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172</cp:revision>
  <dcterms:created xsi:type="dcterms:W3CDTF">2011-08-20T01:52:59Z</dcterms:created>
  <dcterms:modified xsi:type="dcterms:W3CDTF">2024-04-06T13:08:44Z</dcterms:modified>
</cp:coreProperties>
</file>