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6" r:id="rId3"/>
    <p:sldId id="258" r:id="rId4"/>
    <p:sldId id="267" r:id="rId5"/>
    <p:sldId id="268" r:id="rId6"/>
    <p:sldId id="259" r:id="rId7"/>
    <p:sldId id="269" r:id="rId8"/>
    <p:sldId id="270" r:id="rId9"/>
    <p:sldId id="260" r:id="rId10"/>
    <p:sldId id="271" r:id="rId11"/>
    <p:sldId id="272" r:id="rId12"/>
    <p:sldId id="261"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2" d="100"/>
          <a:sy n="102" d="100"/>
        </p:scale>
        <p:origin x="144" y="5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7029-8203-30FB-CD2F-C0828082A1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93E4F2-8735-7D57-ADB8-53F401BFB3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9B9E1A-51CF-AC1A-F14E-185C3096E79F}"/>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C4C34C2F-F24A-10A7-251B-0A102811F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14FD2-8EAD-6247-6515-B0275A2FC597}"/>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217712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50DC-D18B-8B14-4D28-10B2DB7C28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BB8B31-4787-99D1-E218-A43591862E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45642A-98CD-2E86-57E6-AA314C558A5B}"/>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5A54099D-50E3-9587-4737-6C4C2ADAD8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A14297-B3C8-1C4E-31C9-19E7AAE12D29}"/>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403890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DB985-C23C-5B75-3D6F-F1B8580EEE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B159FB-A33C-FEFF-333F-D5F822D75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914D5-5425-698B-3BDC-A896284B0B5C}"/>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B6AA0D21-2C05-CA15-3EA7-467D72F24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025818-4CCC-A1B9-C005-32CD2CE0D128}"/>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1565915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7E39-7873-6AF9-92D3-4CB655195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6FE132-9F54-5BCB-83EF-B5D8109877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C24BA-0320-599C-C30E-D7074F89BE5B}"/>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0BE541E9-6132-3171-E2AA-817486D5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76916F-BB5C-F1C2-B754-0CAFA5423DE3}"/>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228713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E828-20C3-2768-3CB4-2DB5DB1647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5127BE-77A8-6AF2-8D6B-93D5907B52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72796-FEBD-DDF8-B513-4EEAE4B5EF75}"/>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786BD296-89DB-D2AD-B8CA-AA8614030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141249-5052-1BA9-E698-5A7BC9D0A2F4}"/>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1380838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03CA-D4A0-7C43-73A3-5543B693C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74D19-1029-B662-ACF3-2F479A25F0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8FD1C5-BEDC-7FD1-7583-DF5850CED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6BF85A-8B24-6288-442D-150C90238BF3}"/>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6" name="Footer Placeholder 5">
            <a:extLst>
              <a:ext uri="{FF2B5EF4-FFF2-40B4-BE49-F238E27FC236}">
                <a16:creationId xmlns:a16="http://schemas.microsoft.com/office/drawing/2014/main" id="{86D521E3-6A72-B195-FBF0-2CD0B6C1B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04647C-5AC4-0CB2-FE54-3546DB0D3416}"/>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311623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0D95C-469F-DB78-A586-3879B8A33F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7E3F8F-7C6D-4024-FF94-AA23705E1C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23120-044A-B693-5F8B-760295133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44234B-285F-5E00-677A-9EEA28A3A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91C1E3-99CB-AFF4-9DCB-30A6699FBC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D7983F-1C93-0649-0EB4-96ACFAB4BF4F}"/>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8" name="Footer Placeholder 7">
            <a:extLst>
              <a:ext uri="{FF2B5EF4-FFF2-40B4-BE49-F238E27FC236}">
                <a16:creationId xmlns:a16="http://schemas.microsoft.com/office/drawing/2014/main" id="{68E115C0-551D-224F-7054-BEEBB7E20E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AEF6E2-6A29-10C2-977C-0007A9F1414F}"/>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351622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9DBBB-558C-8ABE-4457-8D5E5C6499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13094-AD17-ECCD-92DD-F6FD781A84B2}"/>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4" name="Footer Placeholder 3">
            <a:extLst>
              <a:ext uri="{FF2B5EF4-FFF2-40B4-BE49-F238E27FC236}">
                <a16:creationId xmlns:a16="http://schemas.microsoft.com/office/drawing/2014/main" id="{38415071-6215-2794-655D-7C5DD4FD5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C4C48-AF3A-8F4B-7711-58D1BD23AE21}"/>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50950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06798-0082-0326-0D86-5411BC9D4287}"/>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3" name="Footer Placeholder 2">
            <a:extLst>
              <a:ext uri="{FF2B5EF4-FFF2-40B4-BE49-F238E27FC236}">
                <a16:creationId xmlns:a16="http://schemas.microsoft.com/office/drawing/2014/main" id="{7454D1F6-42BD-94E5-3CFB-0D0468869C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0B29ED-1792-B59E-8F57-B1D7572B2BCD}"/>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426885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B904C-2E76-6139-6449-9358D0A1E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452F6E-B583-9FD1-3944-9B477BE717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581E6D-DA6D-B3C6-23A5-9CD7D3050E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EE81A9-06A5-6B76-578D-CDCA6322B4D1}"/>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6" name="Footer Placeholder 5">
            <a:extLst>
              <a:ext uri="{FF2B5EF4-FFF2-40B4-BE49-F238E27FC236}">
                <a16:creationId xmlns:a16="http://schemas.microsoft.com/office/drawing/2014/main" id="{0E71C530-6242-1017-4DC1-35AB5FD830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C14E74-DB14-F346-E1E6-6D705F11D240}"/>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4240378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A2485-38CE-B3C7-CDE6-87CD863C1F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567E11-240A-1BEA-8276-6EA15CF396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CFA77-2A53-396F-367A-F11599F53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66E70-6995-1A81-AF46-25BA97BC7711}"/>
              </a:ext>
            </a:extLst>
          </p:cNvPr>
          <p:cNvSpPr>
            <a:spLocks noGrp="1"/>
          </p:cNvSpPr>
          <p:nvPr>
            <p:ph type="dt" sz="half" idx="10"/>
          </p:nvPr>
        </p:nvSpPr>
        <p:spPr/>
        <p:txBody>
          <a:bodyPr/>
          <a:lstStyle/>
          <a:p>
            <a:fld id="{906C82B3-47A1-457F-B1B7-2E7E9C895585}" type="datetimeFigureOut">
              <a:rPr lang="en-US" smtClean="0"/>
              <a:t>4/6/2024</a:t>
            </a:fld>
            <a:endParaRPr lang="en-US"/>
          </a:p>
        </p:txBody>
      </p:sp>
      <p:sp>
        <p:nvSpPr>
          <p:cNvPr id="6" name="Footer Placeholder 5">
            <a:extLst>
              <a:ext uri="{FF2B5EF4-FFF2-40B4-BE49-F238E27FC236}">
                <a16:creationId xmlns:a16="http://schemas.microsoft.com/office/drawing/2014/main" id="{2B541160-CDFA-8AFB-7345-1F4CE8C497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ACEB6-C836-93FE-40BF-C69A59A4A7D5}"/>
              </a:ext>
            </a:extLst>
          </p:cNvPr>
          <p:cNvSpPr>
            <a:spLocks noGrp="1"/>
          </p:cNvSpPr>
          <p:nvPr>
            <p:ph type="sldNum" sz="quarter" idx="12"/>
          </p:nvPr>
        </p:nvSpPr>
        <p:spPr/>
        <p:txBody>
          <a:bodyPr/>
          <a:lstStyle/>
          <a:p>
            <a:fld id="{F5BDE957-C5B2-4BB8-A2FD-4E7BD9DBDBF2}" type="slidenum">
              <a:rPr lang="en-US" smtClean="0"/>
              <a:t>‹#›</a:t>
            </a:fld>
            <a:endParaRPr lang="en-US"/>
          </a:p>
        </p:txBody>
      </p:sp>
    </p:spTree>
    <p:extLst>
      <p:ext uri="{BB962C8B-B14F-4D97-AF65-F5344CB8AC3E}">
        <p14:creationId xmlns:p14="http://schemas.microsoft.com/office/powerpoint/2010/main" val="1162653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F58EF5-2AD9-2137-53B6-5AAD90BEBC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83063F-56B2-1D3A-965F-5D312AF4A3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C1C4AC-576E-34D4-C905-57109EF395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C82B3-47A1-457F-B1B7-2E7E9C895585}" type="datetimeFigureOut">
              <a:rPr lang="en-US" smtClean="0"/>
              <a:t>4/6/2024</a:t>
            </a:fld>
            <a:endParaRPr lang="en-US"/>
          </a:p>
        </p:txBody>
      </p:sp>
      <p:sp>
        <p:nvSpPr>
          <p:cNvPr id="5" name="Footer Placeholder 4">
            <a:extLst>
              <a:ext uri="{FF2B5EF4-FFF2-40B4-BE49-F238E27FC236}">
                <a16:creationId xmlns:a16="http://schemas.microsoft.com/office/drawing/2014/main" id="{DD787856-F26C-AEF7-3F4D-11C716EA5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B45073B-6117-EB6E-26CE-8D0358D9B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DE957-C5B2-4BB8-A2FD-4E7BD9DBDBF2}" type="slidenum">
              <a:rPr lang="en-US" smtClean="0"/>
              <a:t>‹#›</a:t>
            </a:fld>
            <a:endParaRPr lang="en-US"/>
          </a:p>
        </p:txBody>
      </p:sp>
    </p:spTree>
    <p:extLst>
      <p:ext uri="{BB962C8B-B14F-4D97-AF65-F5344CB8AC3E}">
        <p14:creationId xmlns:p14="http://schemas.microsoft.com/office/powerpoint/2010/main" val="2777292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BBC2-23F7-4D09-64D2-FA349AA6F2A3}"/>
              </a:ext>
            </a:extLst>
          </p:cNvPr>
          <p:cNvSpPr>
            <a:spLocks noGrp="1"/>
          </p:cNvSpPr>
          <p:nvPr>
            <p:ph idx="1"/>
          </p:nvPr>
        </p:nvSpPr>
        <p:spPr>
          <a:xfrm>
            <a:off x="452487" y="627259"/>
            <a:ext cx="11321592" cy="6247431"/>
          </a:xfrm>
        </p:spPr>
        <p:txBody>
          <a:bodyPr>
            <a:noAutofit/>
          </a:bodyPr>
          <a:lstStyle/>
          <a:p>
            <a:pPr marL="0" indent="0" algn="just">
              <a:lnSpc>
                <a:spcPct val="100000"/>
              </a:lnSpc>
              <a:buNone/>
            </a:pPr>
            <a:r>
              <a:rPr lang="vi-VN" sz="6000" b="1" i="0" dirty="0">
                <a:effectLst/>
                <a:cs typeface="Calibri" panose="020F0502020204030204" pitchFamily="34" charset="0"/>
              </a:rPr>
              <a:t>ĐK. Những ân tình Chúa dành cho con quá dư đầy không còn chi hơn. Biết lấy chi cảm mến thánh ân không bờ bến Chúa thương ban xuống trên phận hèn. </a:t>
            </a:r>
            <a:endParaRPr lang="en-US" sz="6000" b="1" dirty="0">
              <a:cs typeface="Calibri" panose="020F0502020204030204" pitchFamily="34" charset="0"/>
            </a:endParaRPr>
          </a:p>
        </p:txBody>
      </p:sp>
      <p:sp>
        <p:nvSpPr>
          <p:cNvPr id="4" name="TextBox 3">
            <a:extLst>
              <a:ext uri="{FF2B5EF4-FFF2-40B4-BE49-F238E27FC236}">
                <a16:creationId xmlns:a16="http://schemas.microsoft.com/office/drawing/2014/main" id="{834A0E2F-4A7E-4B97-A459-DA9CA13314C9}"/>
              </a:ext>
            </a:extLst>
          </p:cNvPr>
          <p:cNvSpPr txBox="1"/>
          <p:nvPr/>
        </p:nvSpPr>
        <p:spPr>
          <a:xfrm>
            <a:off x="4557092" y="163659"/>
            <a:ext cx="2287806"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CẢM MẾN ÂN TÌNH</a:t>
            </a:r>
          </a:p>
        </p:txBody>
      </p:sp>
    </p:spTree>
    <p:extLst>
      <p:ext uri="{BB962C8B-B14F-4D97-AF65-F5344CB8AC3E}">
        <p14:creationId xmlns:p14="http://schemas.microsoft.com/office/powerpoint/2010/main" val="1642475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BBC2-23F7-4D09-64D2-FA349AA6F2A3}"/>
              </a:ext>
            </a:extLst>
          </p:cNvPr>
          <p:cNvSpPr>
            <a:spLocks noGrp="1"/>
          </p:cNvSpPr>
          <p:nvPr>
            <p:ph idx="1"/>
          </p:nvPr>
        </p:nvSpPr>
        <p:spPr>
          <a:xfrm>
            <a:off x="452487" y="627259"/>
            <a:ext cx="11321592" cy="6247431"/>
          </a:xfrm>
        </p:spPr>
        <p:txBody>
          <a:bodyPr>
            <a:noAutofit/>
          </a:bodyPr>
          <a:lstStyle/>
          <a:p>
            <a:pPr marL="0" indent="0" algn="just">
              <a:lnSpc>
                <a:spcPct val="100000"/>
              </a:lnSpc>
              <a:buNone/>
            </a:pPr>
            <a:r>
              <a:rPr lang="vi-VN" sz="6000" b="1" i="0" dirty="0">
                <a:effectLst/>
                <a:cs typeface="Calibri" panose="020F0502020204030204" pitchFamily="34" charset="0"/>
              </a:rPr>
              <a:t>ĐK. Những ân tình Chúa dành cho con quá dư đầy không còn chi hơn. Biết lấy chi cảm mến thánh ân không bờ bến Chúa thương ban xuống trên phận hèn. </a:t>
            </a:r>
            <a:endParaRPr lang="en-US" sz="6000" b="1" dirty="0">
              <a:cs typeface="Calibri" panose="020F0502020204030204" pitchFamily="34" charset="0"/>
            </a:endParaRPr>
          </a:p>
        </p:txBody>
      </p:sp>
      <p:sp>
        <p:nvSpPr>
          <p:cNvPr id="4" name="TextBox 3">
            <a:extLst>
              <a:ext uri="{FF2B5EF4-FFF2-40B4-BE49-F238E27FC236}">
                <a16:creationId xmlns:a16="http://schemas.microsoft.com/office/drawing/2014/main" id="{834A0E2F-4A7E-4B97-A459-DA9CA13314C9}"/>
              </a:ext>
            </a:extLst>
          </p:cNvPr>
          <p:cNvSpPr txBox="1"/>
          <p:nvPr/>
        </p:nvSpPr>
        <p:spPr>
          <a:xfrm>
            <a:off x="4557092" y="163659"/>
            <a:ext cx="2287806"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CẢM MẾN ÂN TÌNH</a:t>
            </a:r>
          </a:p>
        </p:txBody>
      </p:sp>
    </p:spTree>
    <p:extLst>
      <p:ext uri="{BB962C8B-B14F-4D97-AF65-F5344CB8AC3E}">
        <p14:creationId xmlns:p14="http://schemas.microsoft.com/office/powerpoint/2010/main" val="969008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20B0-245C-8125-334E-B14ACFF3D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62D3-2A41-A6D6-416D-7EAE9A04B8E7}"/>
              </a:ext>
            </a:extLst>
          </p:cNvPr>
          <p:cNvSpPr>
            <a:spLocks noGrp="1"/>
          </p:cNvSpPr>
          <p:nvPr>
            <p:ph idx="1"/>
          </p:nvPr>
        </p:nvSpPr>
        <p:spPr>
          <a:xfrm>
            <a:off x="490194" y="365125"/>
            <a:ext cx="11189616" cy="4351338"/>
          </a:xfrm>
        </p:spPr>
        <p:txBody>
          <a:bodyPr>
            <a:noAutofit/>
          </a:bodyPr>
          <a:lstStyle/>
          <a:p>
            <a:pPr marL="0" indent="0" algn="just">
              <a:buNone/>
            </a:pPr>
            <a:r>
              <a:rPr lang="vi-VN" sz="6600" b="1" i="0" dirty="0">
                <a:effectLst/>
                <a:cs typeface="Calibri" panose="020F0502020204030204" pitchFamily="34" charset="0"/>
              </a:rPr>
              <a:t>Những ân tình xuống từ trên cao đến muôn đời không hề hư hao. Dẫu tim con mềm yếu dễ phai như màu áo Đấng yêu thương vẫn luôn ngọt ngào.</a:t>
            </a:r>
            <a:endParaRPr lang="en-US" sz="6600" dirty="0"/>
          </a:p>
        </p:txBody>
      </p:sp>
    </p:spTree>
    <p:extLst>
      <p:ext uri="{BB962C8B-B14F-4D97-AF65-F5344CB8AC3E}">
        <p14:creationId xmlns:p14="http://schemas.microsoft.com/office/powerpoint/2010/main" val="4078988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B999-529A-C39D-04A8-96BD302618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4BA4C3-CF3B-CED2-0C35-47B7D2C2B8D2}"/>
              </a:ext>
            </a:extLst>
          </p:cNvPr>
          <p:cNvSpPr>
            <a:spLocks noGrp="1"/>
          </p:cNvSpPr>
          <p:nvPr>
            <p:ph idx="1"/>
          </p:nvPr>
        </p:nvSpPr>
        <p:spPr>
          <a:xfrm>
            <a:off x="838200" y="653882"/>
            <a:ext cx="10515600" cy="4351338"/>
          </a:xfrm>
        </p:spPr>
        <p:txBody>
          <a:bodyPr>
            <a:noAutofit/>
          </a:bodyPr>
          <a:lstStyle/>
          <a:p>
            <a:pPr marL="0" indent="0" algn="just">
              <a:buNone/>
            </a:pPr>
            <a:r>
              <a:rPr lang="vi-VN" sz="5400" b="1" i="0" dirty="0">
                <a:effectLst/>
                <a:cs typeface="Calibri" panose="020F0502020204030204" pitchFamily="34" charset="0"/>
              </a:rPr>
              <a:t>4. Trọn đời con ước ao, thành lời ca ngợi Đấng Tối Cao đền tạ muôn hồng ân biển trời thâm sâu. Dẫu đời lắm chông gai xin lòng sắt son mãi không phai xin cùng bước theo chân Chúa trên đường dài. </a:t>
            </a:r>
            <a:endParaRPr lang="en-US" sz="5400" b="1" dirty="0">
              <a:cs typeface="Calibri" panose="020F0502020204030204" pitchFamily="34" charset="0"/>
            </a:endParaRPr>
          </a:p>
          <a:p>
            <a:pPr marL="0" indent="0" algn="just">
              <a:buNone/>
            </a:pPr>
            <a:endParaRPr lang="en-US" sz="5400" dirty="0"/>
          </a:p>
        </p:txBody>
      </p:sp>
    </p:spTree>
    <p:extLst>
      <p:ext uri="{BB962C8B-B14F-4D97-AF65-F5344CB8AC3E}">
        <p14:creationId xmlns:p14="http://schemas.microsoft.com/office/powerpoint/2010/main" val="403686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BBC2-23F7-4D09-64D2-FA349AA6F2A3}"/>
              </a:ext>
            </a:extLst>
          </p:cNvPr>
          <p:cNvSpPr>
            <a:spLocks noGrp="1"/>
          </p:cNvSpPr>
          <p:nvPr>
            <p:ph idx="1"/>
          </p:nvPr>
        </p:nvSpPr>
        <p:spPr>
          <a:xfrm>
            <a:off x="452487" y="627259"/>
            <a:ext cx="11321592" cy="6247431"/>
          </a:xfrm>
        </p:spPr>
        <p:txBody>
          <a:bodyPr>
            <a:noAutofit/>
          </a:bodyPr>
          <a:lstStyle/>
          <a:p>
            <a:pPr marL="0" indent="0" algn="just">
              <a:lnSpc>
                <a:spcPct val="100000"/>
              </a:lnSpc>
              <a:buNone/>
            </a:pPr>
            <a:r>
              <a:rPr lang="vi-VN" sz="6000" b="1" i="0" dirty="0">
                <a:effectLst/>
                <a:cs typeface="Calibri" panose="020F0502020204030204" pitchFamily="34" charset="0"/>
              </a:rPr>
              <a:t>ĐK. Những ân tình Chúa dành cho con quá dư đầy không còn chi hơn. Biết lấy chi cảm mến thánh ân không bờ bến Chúa thương ban xuống trên phận hèn. </a:t>
            </a:r>
            <a:endParaRPr lang="en-US" sz="6000" b="1" dirty="0">
              <a:cs typeface="Calibri" panose="020F0502020204030204" pitchFamily="34" charset="0"/>
            </a:endParaRPr>
          </a:p>
        </p:txBody>
      </p:sp>
      <p:sp>
        <p:nvSpPr>
          <p:cNvPr id="4" name="TextBox 3">
            <a:extLst>
              <a:ext uri="{FF2B5EF4-FFF2-40B4-BE49-F238E27FC236}">
                <a16:creationId xmlns:a16="http://schemas.microsoft.com/office/drawing/2014/main" id="{834A0E2F-4A7E-4B97-A459-DA9CA13314C9}"/>
              </a:ext>
            </a:extLst>
          </p:cNvPr>
          <p:cNvSpPr txBox="1"/>
          <p:nvPr/>
        </p:nvSpPr>
        <p:spPr>
          <a:xfrm>
            <a:off x="4557092" y="163659"/>
            <a:ext cx="2287806"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CẢM MẾN ÂN TÌNH</a:t>
            </a:r>
          </a:p>
        </p:txBody>
      </p:sp>
    </p:spTree>
    <p:extLst>
      <p:ext uri="{BB962C8B-B14F-4D97-AF65-F5344CB8AC3E}">
        <p14:creationId xmlns:p14="http://schemas.microsoft.com/office/powerpoint/2010/main" val="245976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20B0-245C-8125-334E-B14ACFF3D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62D3-2A41-A6D6-416D-7EAE9A04B8E7}"/>
              </a:ext>
            </a:extLst>
          </p:cNvPr>
          <p:cNvSpPr>
            <a:spLocks noGrp="1"/>
          </p:cNvSpPr>
          <p:nvPr>
            <p:ph idx="1"/>
          </p:nvPr>
        </p:nvSpPr>
        <p:spPr>
          <a:xfrm>
            <a:off x="490194" y="365125"/>
            <a:ext cx="11189616" cy="4351338"/>
          </a:xfrm>
        </p:spPr>
        <p:txBody>
          <a:bodyPr>
            <a:noAutofit/>
          </a:bodyPr>
          <a:lstStyle/>
          <a:p>
            <a:pPr marL="0" indent="0" algn="just">
              <a:buNone/>
            </a:pPr>
            <a:r>
              <a:rPr lang="vi-VN" sz="6600" b="1" i="0" dirty="0">
                <a:effectLst/>
                <a:cs typeface="Calibri" panose="020F0502020204030204" pitchFamily="34" charset="0"/>
              </a:rPr>
              <a:t>Những ân tình xuống từ trên cao đến muôn đời không hề hư hao. Dẫu tim con mềm yếu dễ phai như màu áo Đấng yêu thương vẫn luôn ngọt ngào.</a:t>
            </a:r>
            <a:endParaRPr lang="en-US" sz="6600" dirty="0"/>
          </a:p>
        </p:txBody>
      </p:sp>
    </p:spTree>
    <p:extLst>
      <p:ext uri="{BB962C8B-B14F-4D97-AF65-F5344CB8AC3E}">
        <p14:creationId xmlns:p14="http://schemas.microsoft.com/office/powerpoint/2010/main" val="305502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20B0-245C-8125-334E-B14ACFF3D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62D3-2A41-A6D6-416D-7EAE9A04B8E7}"/>
              </a:ext>
            </a:extLst>
          </p:cNvPr>
          <p:cNvSpPr>
            <a:spLocks noGrp="1"/>
          </p:cNvSpPr>
          <p:nvPr>
            <p:ph idx="1"/>
          </p:nvPr>
        </p:nvSpPr>
        <p:spPr>
          <a:xfrm>
            <a:off x="490194" y="365125"/>
            <a:ext cx="11189616" cy="4351338"/>
          </a:xfrm>
        </p:spPr>
        <p:txBody>
          <a:bodyPr>
            <a:noAutofit/>
          </a:bodyPr>
          <a:lstStyle/>
          <a:p>
            <a:pPr marL="0" indent="0" algn="just">
              <a:buNone/>
            </a:pPr>
            <a:r>
              <a:rPr lang="vi-VN" sz="6600" b="1" i="0" dirty="0">
                <a:effectLst/>
                <a:cs typeface="Calibri" panose="020F0502020204030204" pitchFamily="34" charset="0"/>
              </a:rPr>
              <a:t>Những ân tình xuống từ trên cao đến muôn đời không hề hư hao. Dẫu tim con mềm yếu dễ phai như màu áo Đấng yêu thương vẫn luôn ngọt ngào.</a:t>
            </a:r>
            <a:endParaRPr lang="en-US" sz="6600" dirty="0"/>
          </a:p>
        </p:txBody>
      </p:sp>
    </p:spTree>
    <p:extLst>
      <p:ext uri="{BB962C8B-B14F-4D97-AF65-F5344CB8AC3E}">
        <p14:creationId xmlns:p14="http://schemas.microsoft.com/office/powerpoint/2010/main" val="110868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24E479-CE9C-D5C6-5E5D-CB2CE8A82ABA}"/>
              </a:ext>
            </a:extLst>
          </p:cNvPr>
          <p:cNvSpPr>
            <a:spLocks noGrp="1"/>
          </p:cNvSpPr>
          <p:nvPr>
            <p:ph idx="1"/>
          </p:nvPr>
        </p:nvSpPr>
        <p:spPr>
          <a:xfrm>
            <a:off x="433633" y="201496"/>
            <a:ext cx="11349872" cy="4351338"/>
          </a:xfrm>
        </p:spPr>
        <p:txBody>
          <a:bodyPr>
            <a:noAutofit/>
          </a:bodyPr>
          <a:lstStyle/>
          <a:p>
            <a:pPr marL="0" indent="0" algn="just">
              <a:lnSpc>
                <a:spcPct val="100000"/>
              </a:lnSpc>
              <a:buNone/>
            </a:pPr>
            <a:r>
              <a:rPr lang="vi-VN" sz="5400" b="1" i="0" dirty="0">
                <a:effectLst/>
                <a:cs typeface="Calibri" panose="020F0502020204030204" pitchFamily="34" charset="0"/>
              </a:rPr>
              <a:t>1. Đời con luôn thắm tươi nhờ tình yêu ngày đêm dưỡng nuôi, hồn trào dâng ngàn muôn tâm tình chơi vơi. Nép trong cánh tay Ngài con hạnh phúc ngây ngất không ngơi ôi tình Chúa êm như khúc ca tuyệt vời. </a:t>
            </a:r>
          </a:p>
          <a:p>
            <a:pPr marL="0" indent="0" algn="just">
              <a:lnSpc>
                <a:spcPct val="100000"/>
              </a:lnSpc>
              <a:buNone/>
            </a:pPr>
            <a:endParaRPr lang="en-US" sz="5400" dirty="0"/>
          </a:p>
        </p:txBody>
      </p:sp>
    </p:spTree>
    <p:extLst>
      <p:ext uri="{BB962C8B-B14F-4D97-AF65-F5344CB8AC3E}">
        <p14:creationId xmlns:p14="http://schemas.microsoft.com/office/powerpoint/2010/main" val="310200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BBC2-23F7-4D09-64D2-FA349AA6F2A3}"/>
              </a:ext>
            </a:extLst>
          </p:cNvPr>
          <p:cNvSpPr>
            <a:spLocks noGrp="1"/>
          </p:cNvSpPr>
          <p:nvPr>
            <p:ph idx="1"/>
          </p:nvPr>
        </p:nvSpPr>
        <p:spPr>
          <a:xfrm>
            <a:off x="452487" y="627259"/>
            <a:ext cx="11321592" cy="6247431"/>
          </a:xfrm>
        </p:spPr>
        <p:txBody>
          <a:bodyPr>
            <a:noAutofit/>
          </a:bodyPr>
          <a:lstStyle/>
          <a:p>
            <a:pPr marL="0" indent="0" algn="just">
              <a:lnSpc>
                <a:spcPct val="100000"/>
              </a:lnSpc>
              <a:buNone/>
            </a:pPr>
            <a:r>
              <a:rPr lang="vi-VN" sz="6000" b="1" i="0" dirty="0">
                <a:effectLst/>
                <a:cs typeface="Calibri" panose="020F0502020204030204" pitchFamily="34" charset="0"/>
              </a:rPr>
              <a:t>ĐK. Những ân tình Chúa dành cho con quá dư đầy không còn chi hơn. Biết lấy chi cảm mến thánh ân không bờ bến Chúa thương ban xuống trên phận hèn. </a:t>
            </a:r>
            <a:endParaRPr lang="en-US" sz="6000" b="1" dirty="0">
              <a:cs typeface="Calibri" panose="020F0502020204030204" pitchFamily="34" charset="0"/>
            </a:endParaRPr>
          </a:p>
        </p:txBody>
      </p:sp>
      <p:sp>
        <p:nvSpPr>
          <p:cNvPr id="4" name="TextBox 3">
            <a:extLst>
              <a:ext uri="{FF2B5EF4-FFF2-40B4-BE49-F238E27FC236}">
                <a16:creationId xmlns:a16="http://schemas.microsoft.com/office/drawing/2014/main" id="{834A0E2F-4A7E-4B97-A459-DA9CA13314C9}"/>
              </a:ext>
            </a:extLst>
          </p:cNvPr>
          <p:cNvSpPr txBox="1"/>
          <p:nvPr/>
        </p:nvSpPr>
        <p:spPr>
          <a:xfrm>
            <a:off x="4557092" y="163659"/>
            <a:ext cx="2287806"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CẢM MẾN ÂN TÌNH</a:t>
            </a:r>
          </a:p>
        </p:txBody>
      </p:sp>
    </p:spTree>
    <p:extLst>
      <p:ext uri="{BB962C8B-B14F-4D97-AF65-F5344CB8AC3E}">
        <p14:creationId xmlns:p14="http://schemas.microsoft.com/office/powerpoint/2010/main" val="465464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20B0-245C-8125-334E-B14ACFF3D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62D3-2A41-A6D6-416D-7EAE9A04B8E7}"/>
              </a:ext>
            </a:extLst>
          </p:cNvPr>
          <p:cNvSpPr>
            <a:spLocks noGrp="1"/>
          </p:cNvSpPr>
          <p:nvPr>
            <p:ph idx="1"/>
          </p:nvPr>
        </p:nvSpPr>
        <p:spPr>
          <a:xfrm>
            <a:off x="490194" y="365125"/>
            <a:ext cx="11189616" cy="4351338"/>
          </a:xfrm>
        </p:spPr>
        <p:txBody>
          <a:bodyPr>
            <a:noAutofit/>
          </a:bodyPr>
          <a:lstStyle/>
          <a:p>
            <a:pPr marL="0" indent="0" algn="just">
              <a:buNone/>
            </a:pPr>
            <a:r>
              <a:rPr lang="vi-VN" sz="6600" b="1" i="0" dirty="0">
                <a:effectLst/>
                <a:cs typeface="Calibri" panose="020F0502020204030204" pitchFamily="34" charset="0"/>
              </a:rPr>
              <a:t>Những ân tình xuống từ trên cao đến muôn đời không hề hư hao. Dẫu tim con mềm yếu dễ phai như màu áo Đấng yêu thương vẫn luôn ngọt ngào.</a:t>
            </a:r>
            <a:endParaRPr lang="en-US" sz="6600" dirty="0"/>
          </a:p>
        </p:txBody>
      </p:sp>
    </p:spTree>
    <p:extLst>
      <p:ext uri="{BB962C8B-B14F-4D97-AF65-F5344CB8AC3E}">
        <p14:creationId xmlns:p14="http://schemas.microsoft.com/office/powerpoint/2010/main" val="216767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78A2-839F-6C4F-1618-CB3FC9BDAF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B3370D-581D-8034-6705-9D8C021E547C}"/>
              </a:ext>
            </a:extLst>
          </p:cNvPr>
          <p:cNvSpPr>
            <a:spLocks noGrp="1"/>
          </p:cNvSpPr>
          <p:nvPr>
            <p:ph idx="1"/>
          </p:nvPr>
        </p:nvSpPr>
        <p:spPr>
          <a:xfrm>
            <a:off x="838200" y="365125"/>
            <a:ext cx="10515600" cy="4351338"/>
          </a:xfrm>
        </p:spPr>
        <p:txBody>
          <a:bodyPr>
            <a:noAutofit/>
          </a:bodyPr>
          <a:lstStyle/>
          <a:p>
            <a:pPr marL="0" indent="0" algn="just">
              <a:lnSpc>
                <a:spcPct val="100000"/>
              </a:lnSpc>
              <a:buNone/>
            </a:pPr>
            <a:r>
              <a:rPr lang="vi-VN" sz="5400" b="1" i="0" dirty="0">
                <a:effectLst/>
                <a:cs typeface="Calibri" panose="020F0502020204030204" pitchFamily="34" charset="0"/>
              </a:rPr>
              <a:t>2. Rộn ràng như suối mơ lòng con dâng ngập bao ý thơ vì Ngài thương chọn con lúc còn xa xưa. Bước đi giữa muôn người đem lòng mến tô thắm môi cười đem tình Chúa thương yêu thứ tha vào đời. </a:t>
            </a:r>
          </a:p>
          <a:p>
            <a:pPr marL="0" indent="0" algn="just">
              <a:lnSpc>
                <a:spcPct val="100000"/>
              </a:lnSpc>
              <a:buNone/>
            </a:pPr>
            <a:endParaRPr lang="en-US" sz="5400" dirty="0"/>
          </a:p>
        </p:txBody>
      </p:sp>
    </p:spTree>
    <p:extLst>
      <p:ext uri="{BB962C8B-B14F-4D97-AF65-F5344CB8AC3E}">
        <p14:creationId xmlns:p14="http://schemas.microsoft.com/office/powerpoint/2010/main" val="143304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4ABBC2-23F7-4D09-64D2-FA349AA6F2A3}"/>
              </a:ext>
            </a:extLst>
          </p:cNvPr>
          <p:cNvSpPr>
            <a:spLocks noGrp="1"/>
          </p:cNvSpPr>
          <p:nvPr>
            <p:ph idx="1"/>
          </p:nvPr>
        </p:nvSpPr>
        <p:spPr>
          <a:xfrm>
            <a:off x="452487" y="627259"/>
            <a:ext cx="11321592" cy="6247431"/>
          </a:xfrm>
        </p:spPr>
        <p:txBody>
          <a:bodyPr>
            <a:noAutofit/>
          </a:bodyPr>
          <a:lstStyle/>
          <a:p>
            <a:pPr marL="0" indent="0" algn="just">
              <a:lnSpc>
                <a:spcPct val="100000"/>
              </a:lnSpc>
              <a:buNone/>
            </a:pPr>
            <a:r>
              <a:rPr lang="vi-VN" sz="6000" b="1" i="0" dirty="0">
                <a:effectLst/>
                <a:cs typeface="Calibri" panose="020F0502020204030204" pitchFamily="34" charset="0"/>
              </a:rPr>
              <a:t>ĐK. Những ân tình Chúa dành cho con quá dư đầy không còn chi hơn. Biết lấy chi cảm mến thánh ân không bờ bến Chúa thương ban xuống trên phận hèn. </a:t>
            </a:r>
            <a:endParaRPr lang="en-US" sz="6000" b="1" dirty="0">
              <a:cs typeface="Calibri" panose="020F0502020204030204" pitchFamily="34" charset="0"/>
            </a:endParaRPr>
          </a:p>
        </p:txBody>
      </p:sp>
      <p:sp>
        <p:nvSpPr>
          <p:cNvPr id="4" name="TextBox 3">
            <a:extLst>
              <a:ext uri="{FF2B5EF4-FFF2-40B4-BE49-F238E27FC236}">
                <a16:creationId xmlns:a16="http://schemas.microsoft.com/office/drawing/2014/main" id="{834A0E2F-4A7E-4B97-A459-DA9CA13314C9}"/>
              </a:ext>
            </a:extLst>
          </p:cNvPr>
          <p:cNvSpPr txBox="1"/>
          <p:nvPr/>
        </p:nvSpPr>
        <p:spPr>
          <a:xfrm>
            <a:off x="4557092" y="163659"/>
            <a:ext cx="2287806"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CẢM MẾN ÂN TÌNH</a:t>
            </a:r>
          </a:p>
        </p:txBody>
      </p:sp>
    </p:spTree>
    <p:extLst>
      <p:ext uri="{BB962C8B-B14F-4D97-AF65-F5344CB8AC3E}">
        <p14:creationId xmlns:p14="http://schemas.microsoft.com/office/powerpoint/2010/main" val="28539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20B0-245C-8125-334E-B14ACFF3D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62D3-2A41-A6D6-416D-7EAE9A04B8E7}"/>
              </a:ext>
            </a:extLst>
          </p:cNvPr>
          <p:cNvSpPr>
            <a:spLocks noGrp="1"/>
          </p:cNvSpPr>
          <p:nvPr>
            <p:ph idx="1"/>
          </p:nvPr>
        </p:nvSpPr>
        <p:spPr>
          <a:xfrm>
            <a:off x="490194" y="365125"/>
            <a:ext cx="11189616" cy="4351338"/>
          </a:xfrm>
        </p:spPr>
        <p:txBody>
          <a:bodyPr>
            <a:noAutofit/>
          </a:bodyPr>
          <a:lstStyle/>
          <a:p>
            <a:pPr marL="0" indent="0" algn="just">
              <a:buNone/>
            </a:pPr>
            <a:r>
              <a:rPr lang="vi-VN" sz="6600" b="1" i="0" dirty="0">
                <a:effectLst/>
                <a:cs typeface="Calibri" panose="020F0502020204030204" pitchFamily="34" charset="0"/>
              </a:rPr>
              <a:t>Những ân tình xuống từ trên cao đến muôn đời không hề hư hao. Dẫu tim con mềm yếu dễ phai như màu áo Đấng yêu thương vẫn luôn ngọt ngào.</a:t>
            </a:r>
            <a:endParaRPr lang="en-US" sz="6600" dirty="0"/>
          </a:p>
        </p:txBody>
      </p:sp>
    </p:spTree>
    <p:extLst>
      <p:ext uri="{BB962C8B-B14F-4D97-AF65-F5344CB8AC3E}">
        <p14:creationId xmlns:p14="http://schemas.microsoft.com/office/powerpoint/2010/main" val="3427620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54EF6-71C8-CCCD-3617-C40082445D6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5AB5DD-ADEE-7B63-484E-EBBF7F7AE8FF}"/>
              </a:ext>
            </a:extLst>
          </p:cNvPr>
          <p:cNvSpPr>
            <a:spLocks noGrp="1"/>
          </p:cNvSpPr>
          <p:nvPr>
            <p:ph idx="1"/>
          </p:nvPr>
        </p:nvSpPr>
        <p:spPr>
          <a:xfrm>
            <a:off x="838200" y="365125"/>
            <a:ext cx="10515600" cy="4351338"/>
          </a:xfrm>
        </p:spPr>
        <p:txBody>
          <a:bodyPr>
            <a:noAutofit/>
          </a:bodyPr>
          <a:lstStyle/>
          <a:p>
            <a:pPr marL="0" indent="0" algn="just">
              <a:buNone/>
            </a:pPr>
            <a:r>
              <a:rPr lang="vi-VN" sz="5400" b="1" i="0" dirty="0">
                <a:effectLst/>
                <a:cs typeface="Calibri" panose="020F0502020204030204" pitchFamily="34" charset="0"/>
              </a:rPr>
              <a:t>3. Từng theo mỗi bước chân, Ngài gọi con bạn thân rất thân, dìu con trên ngàn muôn nẻo đường nhân gian. Chính Ngài mở môi con cho miệng thốt lên những khôn ngoan, Tin mừng Chúa đơm hoa khắp trên địa đàng. </a:t>
            </a:r>
          </a:p>
          <a:p>
            <a:pPr marL="0" indent="0" algn="just">
              <a:buNone/>
            </a:pPr>
            <a:endParaRPr lang="en-US" sz="5400" dirty="0"/>
          </a:p>
        </p:txBody>
      </p:sp>
    </p:spTree>
    <p:extLst>
      <p:ext uri="{BB962C8B-B14F-4D97-AF65-F5344CB8AC3E}">
        <p14:creationId xmlns:p14="http://schemas.microsoft.com/office/powerpoint/2010/main" val="694425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549</Words>
  <Application>Microsoft Office PowerPoint</Application>
  <PresentationFormat>Widescreen</PresentationFormat>
  <Paragraphs>19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2022-05-07T06:31:00Z</dcterms:created>
  <dcterms:modified xsi:type="dcterms:W3CDTF">2024-04-06T13:10:22Z</dcterms:modified>
</cp:coreProperties>
</file>