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9AB-4AF2-4529-9037-C0766B978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FCEB3-4539-4C49-A653-0E182ECBC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A7A742-04B7-4DD0-AD93-01ACAE078181}"/>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069964ED-F315-4A81-BE57-A4FD455F2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662C2-9993-437B-ABB0-D21D52A1A106}"/>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205984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79D5-EC8E-4D84-9559-4F0D9DEA56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0903B7-D14D-4B04-A8AF-4CC85F4287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8AD6B-1641-4F28-BE3B-30AFED1574AD}"/>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0A7AF717-D419-432F-8D25-DAE76040C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6AC67-A8CC-4114-95B4-8739822FD132}"/>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10900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D1D8D-AA8E-447C-ABD7-161CAA7B9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CADCCE-C67F-4E5F-828D-C678AF24DC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B8116-721B-43A4-A0AB-3252EC363108}"/>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878DEC36-EBAA-4F9A-ADA7-DC81E39FC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DFD4D-55AD-4A7D-9AB8-E0F60F9522F0}"/>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307492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894D-7333-4F46-BBC2-612D8FDC9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531BA-2E0C-4641-9CE3-9633EDD301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F03C0-B9C9-46FF-BAA3-7CCB5029D456}"/>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57F4FDCA-2B38-4C2C-844E-88D643E47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D5FFA-DB6E-4B1A-8EB4-DA2864766C2D}"/>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205523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6AC7-95BA-43A7-80C0-A4778C237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7DC7C-657D-46B8-AF44-70F515C79E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EA8207-581E-4A1B-87BC-7324FA89E77E}"/>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58F5C2FC-3DDD-4A85-B87C-EB6B33AE8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D976A-A1A4-4C47-B4A7-253B3050FCD4}"/>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280597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57BC-AC65-426C-9021-A3419F2CE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57C5E-4F37-42D0-8A92-04092A1B71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7FB1E-57B4-446C-95FF-B7EF1A6AF4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CC0E7-55EF-4A46-BC5D-B1A5C5DC17C8}"/>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6" name="Footer Placeholder 5">
            <a:extLst>
              <a:ext uri="{FF2B5EF4-FFF2-40B4-BE49-F238E27FC236}">
                <a16:creationId xmlns:a16="http://schemas.microsoft.com/office/drawing/2014/main" id="{51712E78-B20D-48A0-95DE-11E42C145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70ABE-17C0-4416-BE7B-0B24396408C2}"/>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377827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B30A-1884-4BCC-B391-982D5BEAE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38DB4-9E8F-45A9-9294-302AB1708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45B841-263E-47A6-94FF-18F1CA7816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9C90DE-63E8-462E-9CE6-767E24B49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676AC2-8AA7-44E1-A29F-78C5155ECF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8A080-C000-4C41-B288-8CE237FD20CC}"/>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8" name="Footer Placeholder 7">
            <a:extLst>
              <a:ext uri="{FF2B5EF4-FFF2-40B4-BE49-F238E27FC236}">
                <a16:creationId xmlns:a16="http://schemas.microsoft.com/office/drawing/2014/main" id="{D8133556-76F2-4466-84C3-6685D33D4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0EA513-7AC6-4DF4-B141-EAE67702A857}"/>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68313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3111-CEFA-4D1F-BFBE-07899D4919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55289-A237-41A5-8405-D97B7EC01437}"/>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4" name="Footer Placeholder 3">
            <a:extLst>
              <a:ext uri="{FF2B5EF4-FFF2-40B4-BE49-F238E27FC236}">
                <a16:creationId xmlns:a16="http://schemas.microsoft.com/office/drawing/2014/main" id="{5CB69798-59D7-4987-B589-335F55F0E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4C5BF-8626-45BF-A0A5-F66FF4FED360}"/>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414066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96B3-C0B9-4DE2-8419-C875D6398661}"/>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3" name="Footer Placeholder 2">
            <a:extLst>
              <a:ext uri="{FF2B5EF4-FFF2-40B4-BE49-F238E27FC236}">
                <a16:creationId xmlns:a16="http://schemas.microsoft.com/office/drawing/2014/main" id="{4937905E-D9EA-4524-9C26-AC5894705F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6A08F-82A5-4C24-B480-29E7D68290B2}"/>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257936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9A1A-FCB7-46F2-B283-09BA78C8C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CA295-7EE5-46BD-88C3-44C4A4B20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FD11B-D7FA-46CD-9444-27FBAC85C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0B5EA0-627F-435F-8975-A658043E4AEC}"/>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6" name="Footer Placeholder 5">
            <a:extLst>
              <a:ext uri="{FF2B5EF4-FFF2-40B4-BE49-F238E27FC236}">
                <a16:creationId xmlns:a16="http://schemas.microsoft.com/office/drawing/2014/main" id="{6F3F458C-02E9-48D4-8D7C-A8DE241BB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DD4EE-8889-443D-8B83-17A7FA047C04}"/>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180460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1A60-5E13-446C-8C60-9A1B9B2A0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D07DF-86CE-43FB-80C5-708170532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53BC38-D823-4BF9-9A83-DF33E369E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AAE018-E4CA-4636-A052-814F4ED41D37}"/>
              </a:ext>
            </a:extLst>
          </p:cNvPr>
          <p:cNvSpPr>
            <a:spLocks noGrp="1"/>
          </p:cNvSpPr>
          <p:nvPr>
            <p:ph type="dt" sz="half" idx="10"/>
          </p:nvPr>
        </p:nvSpPr>
        <p:spPr/>
        <p:txBody>
          <a:bodyPr/>
          <a:lstStyle/>
          <a:p>
            <a:fld id="{6BA56B08-14C5-46BC-87F8-6DDAEEFAFFC1}" type="datetimeFigureOut">
              <a:rPr lang="en-US" smtClean="0"/>
              <a:t>4/6/2024</a:t>
            </a:fld>
            <a:endParaRPr lang="en-US"/>
          </a:p>
        </p:txBody>
      </p:sp>
      <p:sp>
        <p:nvSpPr>
          <p:cNvPr id="6" name="Footer Placeholder 5">
            <a:extLst>
              <a:ext uri="{FF2B5EF4-FFF2-40B4-BE49-F238E27FC236}">
                <a16:creationId xmlns:a16="http://schemas.microsoft.com/office/drawing/2014/main" id="{10E9F701-F86A-4C61-9F49-C92A60E83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D651-8A89-498E-968A-9AE047FBE62C}"/>
              </a:ext>
            </a:extLst>
          </p:cNvPr>
          <p:cNvSpPr>
            <a:spLocks noGrp="1"/>
          </p:cNvSpPr>
          <p:nvPr>
            <p:ph type="sldNum" sz="quarter" idx="12"/>
          </p:nvPr>
        </p:nvSpPr>
        <p:spPr/>
        <p:txBody>
          <a:bodyPr/>
          <a:lstStyle/>
          <a:p>
            <a:fld id="{92C76D51-EC9E-4438-BD7A-A1B5A875ABD0}" type="slidenum">
              <a:rPr lang="en-US" smtClean="0"/>
              <a:t>‹#›</a:t>
            </a:fld>
            <a:endParaRPr lang="en-US"/>
          </a:p>
        </p:txBody>
      </p:sp>
    </p:spTree>
    <p:extLst>
      <p:ext uri="{BB962C8B-B14F-4D97-AF65-F5344CB8AC3E}">
        <p14:creationId xmlns:p14="http://schemas.microsoft.com/office/powerpoint/2010/main" val="165428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2B2C5-1CF8-4A7B-A379-16B4525C6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11D6BB-4220-4F31-B360-5BDBA8DA6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A73C1-B33C-480E-9141-DDA755A71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56B08-14C5-46BC-87F8-6DDAEEFAFFC1}" type="datetimeFigureOut">
              <a:rPr lang="en-US" smtClean="0"/>
              <a:t>4/6/2024</a:t>
            </a:fld>
            <a:endParaRPr lang="en-US"/>
          </a:p>
        </p:txBody>
      </p:sp>
      <p:sp>
        <p:nvSpPr>
          <p:cNvPr id="5" name="Footer Placeholder 4">
            <a:extLst>
              <a:ext uri="{FF2B5EF4-FFF2-40B4-BE49-F238E27FC236}">
                <a16:creationId xmlns:a16="http://schemas.microsoft.com/office/drawing/2014/main" id="{F70E37BF-FBCF-4233-B90D-5C07E5B76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85F59-4EE8-4458-AE59-6717B3EEF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76D51-EC9E-4438-BD7A-A1B5A875ABD0}" type="slidenum">
              <a:rPr lang="en-US" smtClean="0"/>
              <a:t>‹#›</a:t>
            </a:fld>
            <a:endParaRPr lang="en-US"/>
          </a:p>
        </p:txBody>
      </p:sp>
    </p:spTree>
    <p:extLst>
      <p:ext uri="{BB962C8B-B14F-4D97-AF65-F5344CB8AC3E}">
        <p14:creationId xmlns:p14="http://schemas.microsoft.com/office/powerpoint/2010/main" val="25282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8A970-AFFE-4F1C-BFEC-B90F8134AB31}"/>
              </a:ext>
            </a:extLst>
          </p:cNvPr>
          <p:cNvSpPr>
            <a:spLocks noGrp="1"/>
          </p:cNvSpPr>
          <p:nvPr>
            <p:ph idx="1"/>
          </p:nvPr>
        </p:nvSpPr>
        <p:spPr>
          <a:xfrm>
            <a:off x="341906" y="230585"/>
            <a:ext cx="11481683" cy="6176963"/>
          </a:xfrm>
        </p:spPr>
        <p:txBody>
          <a:bodyPr>
            <a:noAutofit/>
          </a:bodyPr>
          <a:lstStyle/>
          <a:p>
            <a:pPr marL="0" indent="0" algn="just">
              <a:buNone/>
            </a:pPr>
            <a:r>
              <a:rPr lang="vi-VN" sz="6000" b="1"/>
              <a:t>1.</a:t>
            </a:r>
            <a:r>
              <a:rPr lang="en-US" sz="6000" b="1"/>
              <a:t> </a:t>
            </a:r>
            <a:r>
              <a:rPr lang="vi-VN" sz="6000" b="1"/>
              <a:t>Hãy </a:t>
            </a:r>
            <a:r>
              <a:rPr lang="vi-VN" sz="6000" b="1" dirty="0"/>
              <a:t>đếm tinh tú trên trời mà biết ơn người cho đời và xem cát biển để hiểu người thương ta.Người thương ta muôn ngàn năm rất xa, thuở muôn loài chưa thành trong cỏi </a:t>
            </a:r>
            <a:r>
              <a:rPr lang="vi-VN" sz="6000" b="1"/>
              <a:t>đời.</a:t>
            </a:r>
            <a:r>
              <a:rPr lang="en-US" sz="6000" b="1"/>
              <a:t> </a:t>
            </a:r>
            <a:r>
              <a:rPr lang="vi-VN" sz="6000" b="1"/>
              <a:t>Chính </a:t>
            </a:r>
            <a:r>
              <a:rPr lang="vi-VN" sz="6000" b="1" dirty="0"/>
              <a:t>người mở cho ta, đất trời biển bao </a:t>
            </a:r>
            <a:r>
              <a:rPr lang="vi-VN" sz="6000" b="1"/>
              <a:t>la.</a:t>
            </a:r>
            <a:endParaRPr lang="en-US" sz="6000" b="1" dirty="0"/>
          </a:p>
        </p:txBody>
      </p:sp>
    </p:spTree>
    <p:extLst>
      <p:ext uri="{BB962C8B-B14F-4D97-AF65-F5344CB8AC3E}">
        <p14:creationId xmlns:p14="http://schemas.microsoft.com/office/powerpoint/2010/main" val="318765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29644-50DC-4A2D-AEBF-50B915F1EBF7}"/>
              </a:ext>
            </a:extLst>
          </p:cNvPr>
          <p:cNvSpPr>
            <a:spLocks noGrp="1"/>
          </p:cNvSpPr>
          <p:nvPr>
            <p:ph idx="1"/>
          </p:nvPr>
        </p:nvSpPr>
        <p:spPr>
          <a:xfrm>
            <a:off x="341906" y="145721"/>
            <a:ext cx="11513489" cy="6283495"/>
          </a:xfrm>
        </p:spPr>
        <p:txBody>
          <a:bodyPr>
            <a:noAutofit/>
          </a:bodyPr>
          <a:lstStyle/>
          <a:p>
            <a:pPr marL="0" indent="0" algn="just">
              <a:buNone/>
            </a:pPr>
            <a:r>
              <a:rPr lang="vi-VN" sz="5400" b="1">
                <a:latin typeface="Arial (Body)"/>
              </a:rPr>
              <a:t>Đ</a:t>
            </a:r>
            <a:r>
              <a:rPr lang="en-US" sz="5400" b="1">
                <a:latin typeface="Arial (Body)"/>
              </a:rPr>
              <a:t>K</a:t>
            </a:r>
            <a:r>
              <a:rPr lang="vi-VN" sz="5400" b="1">
                <a:latin typeface="Arial (Body)"/>
              </a:rPr>
              <a:t>: </a:t>
            </a:r>
            <a:r>
              <a:rPr lang="vi-VN" sz="5400" b="1" dirty="0">
                <a:latin typeface="Arial (Body)"/>
              </a:rPr>
              <a:t>Người thương ta tháng năm qua tình vẫn bao la,đến muôn đời tình chẳng phai nhòa, người thương ta như mùa xuân mãi ươm hoa. Nguyện dâng cha trái tim con tình nghĩa phôi pha, muốn đáp đền nào có chi đền thì xin theo muôn lối mở tình </a:t>
            </a:r>
            <a:r>
              <a:rPr lang="vi-VN" sz="5400" b="1">
                <a:latin typeface="Arial (Body)"/>
              </a:rPr>
              <a:t>yêu.</a:t>
            </a:r>
            <a:endParaRPr lang="en-US" sz="5400" b="1" dirty="0">
              <a:latin typeface="Arial (Body)"/>
            </a:endParaRPr>
          </a:p>
        </p:txBody>
      </p:sp>
    </p:spTree>
    <p:extLst>
      <p:ext uri="{BB962C8B-B14F-4D97-AF65-F5344CB8AC3E}">
        <p14:creationId xmlns:p14="http://schemas.microsoft.com/office/powerpoint/2010/main" val="249182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7F9A-6174-4826-8A58-4182B52D28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16C296-4409-4812-9324-66B2A0B16F96}"/>
              </a:ext>
            </a:extLst>
          </p:cNvPr>
          <p:cNvSpPr>
            <a:spLocks noGrp="1"/>
          </p:cNvSpPr>
          <p:nvPr>
            <p:ph idx="1"/>
          </p:nvPr>
        </p:nvSpPr>
        <p:spPr>
          <a:xfrm>
            <a:off x="389614" y="168221"/>
            <a:ext cx="11402170" cy="6434415"/>
          </a:xfrm>
        </p:spPr>
        <p:txBody>
          <a:bodyPr>
            <a:noAutofit/>
          </a:bodyPr>
          <a:lstStyle/>
          <a:p>
            <a:pPr marL="0" indent="0" algn="just">
              <a:lnSpc>
                <a:spcPct val="100000"/>
              </a:lnSpc>
              <a:buNone/>
            </a:pPr>
            <a:r>
              <a:rPr lang="vi-VN" sz="5400" b="1" dirty="0"/>
              <a:t>2. Người đã giang cánh chim bằng êm ái như là phượng hoàng, diù con bé nhỏ muôn nẻo đường dương gian.Đường nguy nan qua vực sâu núi cao, chẳng nơi nào không tình sâu nghĩa đầy, tháng ngày ở bên cha đất trời tỏa hương </a:t>
            </a:r>
            <a:r>
              <a:rPr lang="vi-VN" sz="5400" b="1"/>
              <a:t>hoa.</a:t>
            </a:r>
            <a:endParaRPr lang="en-US" sz="5400" b="1" dirty="0"/>
          </a:p>
        </p:txBody>
      </p:sp>
    </p:spTree>
    <p:extLst>
      <p:ext uri="{BB962C8B-B14F-4D97-AF65-F5344CB8AC3E}">
        <p14:creationId xmlns:p14="http://schemas.microsoft.com/office/powerpoint/2010/main" val="410385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1DC32-D740-42E9-8A03-E911C3F540E2}"/>
              </a:ext>
            </a:extLst>
          </p:cNvPr>
          <p:cNvSpPr>
            <a:spLocks noGrp="1"/>
          </p:cNvSpPr>
          <p:nvPr>
            <p:ph idx="1"/>
          </p:nvPr>
        </p:nvSpPr>
        <p:spPr>
          <a:xfrm>
            <a:off x="333955" y="155473"/>
            <a:ext cx="11553246" cy="6363394"/>
          </a:xfrm>
        </p:spPr>
        <p:txBody>
          <a:bodyPr>
            <a:noAutofit/>
          </a:bodyPr>
          <a:lstStyle/>
          <a:p>
            <a:pPr marL="0" indent="0" algn="just">
              <a:buNone/>
            </a:pPr>
            <a:r>
              <a:rPr lang="vi-VN" sz="6000" b="1" dirty="0"/>
              <a:t>3. Tình Chúa cho lúa thơm đồng đặt nổi vui đẹp trong lòng, gọi hoa thắm nở cho mở mùa thương yêu. Tình thương yêu trên trời cao gió reo ghé mắt nhìn con hạt mưa dẫu bèo, khó nghèo có bao nhiêu đáp đền tình thương </a:t>
            </a:r>
            <a:r>
              <a:rPr lang="vi-VN" sz="6000" b="1"/>
              <a:t>yêu.</a:t>
            </a:r>
            <a:endParaRPr lang="en-US" sz="6000" b="1" dirty="0"/>
          </a:p>
        </p:txBody>
      </p:sp>
    </p:spTree>
    <p:extLst>
      <p:ext uri="{BB962C8B-B14F-4D97-AF65-F5344CB8AC3E}">
        <p14:creationId xmlns:p14="http://schemas.microsoft.com/office/powerpoint/2010/main" val="293217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4D410-3B2A-4C23-9E78-4AA7B38924BD}"/>
              </a:ext>
            </a:extLst>
          </p:cNvPr>
          <p:cNvSpPr>
            <a:spLocks noGrp="1"/>
          </p:cNvSpPr>
          <p:nvPr>
            <p:ph idx="1"/>
          </p:nvPr>
        </p:nvSpPr>
        <p:spPr>
          <a:xfrm>
            <a:off x="286248" y="577279"/>
            <a:ext cx="11489636" cy="6283495"/>
          </a:xfrm>
        </p:spPr>
        <p:txBody>
          <a:bodyPr>
            <a:noAutofit/>
          </a:bodyPr>
          <a:lstStyle/>
          <a:p>
            <a:pPr marL="0" indent="0" algn="just">
              <a:buNone/>
            </a:pPr>
            <a:r>
              <a:rPr lang="vi-VN" sz="6000" b="1" dirty="0"/>
              <a:t>4. Đời có bao lúc vô tình và có bao người bạt tình, nhiều khi tất cả đôi ngã bỏ con đi, còn mong chi khi trời xanh vẫn xanh, Chúa vẫn dành cho hồn bao phúc lành, Chúa là cả tương lai dẫu đời </a:t>
            </a:r>
            <a:r>
              <a:rPr lang="vi-VN" sz="6000" b="1"/>
              <a:t>sẽ phôi</a:t>
            </a:r>
            <a:r>
              <a:rPr lang="en-US" sz="6000" b="1"/>
              <a:t> </a:t>
            </a:r>
            <a:r>
              <a:rPr lang="vi-VN" sz="6000" b="1"/>
              <a:t>phai.</a:t>
            </a:r>
            <a:endParaRPr lang="en-US" sz="6000" b="1" dirty="0"/>
          </a:p>
        </p:txBody>
      </p:sp>
    </p:spTree>
    <p:extLst>
      <p:ext uri="{BB962C8B-B14F-4D97-AF65-F5344CB8AC3E}">
        <p14:creationId xmlns:p14="http://schemas.microsoft.com/office/powerpoint/2010/main" val="31421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274</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PHUONG</dc:creator>
  <cp:lastModifiedBy>ANHBAO IT</cp:lastModifiedBy>
  <cp:revision>3</cp:revision>
  <dcterms:created xsi:type="dcterms:W3CDTF">2018-10-31T04:00:11Z</dcterms:created>
  <dcterms:modified xsi:type="dcterms:W3CDTF">2024-04-06T13:12:36Z</dcterms:modified>
</cp:coreProperties>
</file>