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4660"/>
  </p:normalViewPr>
  <p:slideViewPr>
    <p:cSldViewPr>
      <p:cViewPr varScale="1">
        <p:scale>
          <a:sx n="66" d="100"/>
          <a:sy n="66" d="100"/>
        </p:scale>
        <p:origin x="108" y="330"/>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06/04/2024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270730" y="-162719"/>
            <a:ext cx="12657763" cy="1339446"/>
          </a:xfrm>
        </p:spPr>
        <p:txBody>
          <a:bodyPr/>
          <a:lstStyle/>
          <a:p>
            <a:r>
              <a:rPr lang="vi-VN" sz="3000" b="1"/>
              <a:t>CẦU </a:t>
            </a:r>
            <a:r>
              <a:rPr lang="vi-VN" sz="3000" b="1" dirty="0"/>
              <a:t>CHO CHA MẸ</a:t>
            </a:r>
            <a:br>
              <a:rPr lang="vi-VN" sz="3000" b="1" dirty="0"/>
            </a:br>
            <a:endParaRPr lang="en-US" altLang="en-US" sz="3000" b="1" dirty="0"/>
          </a:p>
        </p:txBody>
      </p:sp>
      <p:sp>
        <p:nvSpPr>
          <p:cNvPr id="4099" name="Content Placeholder 2"/>
          <p:cNvSpPr>
            <a:spLocks noGrp="1"/>
          </p:cNvSpPr>
          <p:nvPr>
            <p:ph idx="1"/>
          </p:nvPr>
        </p:nvSpPr>
        <p:spPr>
          <a:xfrm>
            <a:off x="599282" y="370682"/>
            <a:ext cx="18000663" cy="9415187"/>
          </a:xfrm>
        </p:spPr>
        <p:txBody>
          <a:bodyPr/>
          <a:lstStyle/>
          <a:p>
            <a:pPr marL="0" indent="0" algn="just">
              <a:buNone/>
            </a:pPr>
            <a:r>
              <a:rPr lang="vi-VN" sz="9900" b="1" dirty="0"/>
              <a:t>1. Con ra đời có Mẹ Cha, là trời ca biển lớn bao la, từng ngày qua giữa tuổi ngọc ngà, con là nụ hoa bé nhỏ trong nhà. Nhờ công Cha, nhờ nghĩa Mẹ, con khôn lớn trong muôn lời ca.</a:t>
            </a:r>
            <a:endParaRPr lang="en-US" altLang="en-US" sz="9900" b="1" dirty="0"/>
          </a:p>
        </p:txBody>
      </p:sp>
    </p:spTree>
    <p:extLst>
      <p:ext uri="{BB962C8B-B14F-4D97-AF65-F5344CB8AC3E}">
        <p14:creationId xmlns:p14="http://schemas.microsoft.com/office/powerpoint/2010/main" val="3998405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99282" y="370682"/>
            <a:ext cx="18000663" cy="9415187"/>
          </a:xfrm>
        </p:spPr>
        <p:txBody>
          <a:bodyPr/>
          <a:lstStyle/>
          <a:p>
            <a:pPr marL="0" indent="0" algn="just">
              <a:buNone/>
            </a:pPr>
            <a:r>
              <a:rPr lang="vi-VN" sz="9600" b="1" dirty="0"/>
              <a:t>ĐK: Xin ơn trên đổ xuống muôn nhà, giúp Mẹ Cha ngày tháng an hòa bao nhọc nhăn sinh trái đơm hoa. Xin cho con ở giữa gia đình, sống làm sao đền đáp ân tình ơn biển trời ghi khắc trong tim.</a:t>
            </a:r>
            <a:endParaRPr lang="en-US" altLang="en-US" sz="9600" b="1" dirty="0"/>
          </a:p>
        </p:txBody>
      </p:sp>
      <p:sp>
        <p:nvSpPr>
          <p:cNvPr id="4" name="Title 1">
            <a:extLst>
              <a:ext uri="{FF2B5EF4-FFF2-40B4-BE49-F238E27FC236}">
                <a16:creationId xmlns:a16="http://schemas.microsoft.com/office/drawing/2014/main" id="{A4C19448-7BAC-462F-BB14-BFB36BEB5102}"/>
              </a:ext>
            </a:extLst>
          </p:cNvPr>
          <p:cNvSpPr txBox="1">
            <a:spLocks/>
          </p:cNvSpPr>
          <p:nvPr/>
        </p:nvSpPr>
        <p:spPr bwMode="auto">
          <a:xfrm>
            <a:off x="3270730" y="0"/>
            <a:ext cx="12657763" cy="1339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vi-VN" sz="3000" b="1" kern="0"/>
              <a:t>CẦU CHO CHA MẸ</a:t>
            </a:r>
            <a:br>
              <a:rPr lang="vi-VN" sz="3000" b="1" kern="0"/>
            </a:br>
            <a:endParaRPr lang="en-US" altLang="en-US" sz="3000" b="1" kern="0" dirty="0"/>
          </a:p>
        </p:txBody>
      </p:sp>
    </p:spTree>
    <p:extLst>
      <p:ext uri="{BB962C8B-B14F-4D97-AF65-F5344CB8AC3E}">
        <p14:creationId xmlns:p14="http://schemas.microsoft.com/office/powerpoint/2010/main" val="3022580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99282" y="294482"/>
            <a:ext cx="18000663" cy="9415187"/>
          </a:xfrm>
        </p:spPr>
        <p:txBody>
          <a:bodyPr/>
          <a:lstStyle/>
          <a:p>
            <a:pPr marL="0" indent="0" algn="just">
              <a:buNone/>
            </a:pPr>
            <a:r>
              <a:rPr lang="vi-VN" sz="9800" b="1" dirty="0"/>
              <a:t>2. Nuôi con bằng sữa tình yê, và dạy con bằng tiếng thương yêu, là nụ hoa bé nhỏ dại khờ, con nhờ Mẹ Cha mới trở nên người, bàn tay Cha, giòng sữa Mẹ, xin ghi nhớ không bao giờ quên</a:t>
            </a:r>
            <a:endParaRPr lang="en-US" altLang="en-US" sz="9800" b="1" dirty="0"/>
          </a:p>
        </p:txBody>
      </p:sp>
      <p:sp>
        <p:nvSpPr>
          <p:cNvPr id="5" name="Title 1">
            <a:extLst>
              <a:ext uri="{FF2B5EF4-FFF2-40B4-BE49-F238E27FC236}">
                <a16:creationId xmlns:a16="http://schemas.microsoft.com/office/drawing/2014/main" id="{377014BA-8E31-4B61-A1FB-9BE98A8E0C4E}"/>
              </a:ext>
            </a:extLst>
          </p:cNvPr>
          <p:cNvSpPr>
            <a:spLocks noGrp="1"/>
          </p:cNvSpPr>
          <p:nvPr>
            <p:ph type="title"/>
          </p:nvPr>
        </p:nvSpPr>
        <p:spPr>
          <a:xfrm>
            <a:off x="3270734" y="-238919"/>
            <a:ext cx="12657763" cy="1339446"/>
          </a:xfrm>
        </p:spPr>
        <p:txBody>
          <a:bodyPr/>
          <a:lstStyle/>
          <a:p>
            <a:r>
              <a:rPr lang="vi-VN" sz="3000" b="1"/>
              <a:t>CẦU </a:t>
            </a:r>
            <a:r>
              <a:rPr lang="vi-VN" sz="3000" b="1" dirty="0"/>
              <a:t>CHO CHA MẸ</a:t>
            </a:r>
            <a:br>
              <a:rPr lang="vi-VN" sz="3000" b="1" dirty="0"/>
            </a:br>
            <a:endParaRPr lang="en-US" altLang="en-US" sz="3000" b="1" dirty="0"/>
          </a:p>
        </p:txBody>
      </p:sp>
    </p:spTree>
    <p:extLst>
      <p:ext uri="{BB962C8B-B14F-4D97-AF65-F5344CB8AC3E}">
        <p14:creationId xmlns:p14="http://schemas.microsoft.com/office/powerpoint/2010/main" val="1560383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599282" y="370682"/>
            <a:ext cx="18000663" cy="9415187"/>
          </a:xfrm>
        </p:spPr>
        <p:txBody>
          <a:bodyPr/>
          <a:lstStyle/>
          <a:p>
            <a:pPr marL="0" indent="0" algn="just">
              <a:buNone/>
            </a:pPr>
            <a:r>
              <a:rPr lang="vi-VN" sz="9600" b="1" dirty="0"/>
              <a:t>ĐK: Xin ơn trên đổ xuống muôn nhà, giúp Mẹ Cha ngày tháng an hòa bao nhọc nhăn sinh trái đơm hoa. Xin cho con ở giữa gia đình, sống làm sao đền đáp ân tình ơn biển trời ghi khắc trong tim.</a:t>
            </a:r>
            <a:endParaRPr lang="en-US" altLang="en-US" sz="9600" b="1" dirty="0"/>
          </a:p>
        </p:txBody>
      </p:sp>
      <p:sp>
        <p:nvSpPr>
          <p:cNvPr id="5" name="Title 1">
            <a:extLst>
              <a:ext uri="{FF2B5EF4-FFF2-40B4-BE49-F238E27FC236}">
                <a16:creationId xmlns:a16="http://schemas.microsoft.com/office/drawing/2014/main" id="{3CD173AA-C05F-4AEA-BBC3-5C8B376433E5}"/>
              </a:ext>
            </a:extLst>
          </p:cNvPr>
          <p:cNvSpPr>
            <a:spLocks noGrp="1"/>
          </p:cNvSpPr>
          <p:nvPr>
            <p:ph type="title"/>
          </p:nvPr>
        </p:nvSpPr>
        <p:spPr>
          <a:xfrm>
            <a:off x="3270734" y="-162719"/>
            <a:ext cx="12657763" cy="1339446"/>
          </a:xfrm>
        </p:spPr>
        <p:txBody>
          <a:bodyPr/>
          <a:lstStyle/>
          <a:p>
            <a:r>
              <a:rPr lang="vi-VN" sz="3000" b="1"/>
              <a:t>CẦU </a:t>
            </a:r>
            <a:r>
              <a:rPr lang="vi-VN" sz="3000" b="1" dirty="0"/>
              <a:t>CHO CHA MẸ</a:t>
            </a:r>
            <a:br>
              <a:rPr lang="vi-VN" sz="3000" b="1" dirty="0"/>
            </a:br>
            <a:endParaRPr lang="en-US" altLang="en-US" sz="3000" b="1" dirty="0"/>
          </a:p>
        </p:txBody>
      </p:sp>
    </p:spTree>
    <p:extLst>
      <p:ext uri="{BB962C8B-B14F-4D97-AF65-F5344CB8AC3E}">
        <p14:creationId xmlns:p14="http://schemas.microsoft.com/office/powerpoint/2010/main" val="297239072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TotalTime>
  <Words>215</Words>
  <Application>Microsoft Office PowerPoint</Application>
  <PresentationFormat>Custom</PresentationFormat>
  <Paragraphs>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Default Design</vt:lpstr>
      <vt:lpstr>CẦU CHO CHA MẸ </vt:lpstr>
      <vt:lpstr>PowerPoint Presentation</vt:lpstr>
      <vt:lpstr>CẦU CHO CHA MẸ </vt:lpstr>
      <vt:lpstr>CẦU CHO CHA MẸ </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161</cp:revision>
  <dcterms:created xsi:type="dcterms:W3CDTF">2011-08-20T01:52:59Z</dcterms:created>
  <dcterms:modified xsi:type="dcterms:W3CDTF">2024-04-06T14:05:07Z</dcterms:modified>
</cp:coreProperties>
</file>