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dirty="0"/>
              <a:t>CHÍNH MÌNH MÁU CHÚA</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8400" b="1" dirty="0"/>
              <a:t>1. Lời xưa chiều hôm tiệc ly, biết bao ân tinh chúa đã phó mình. Này đây mình ta ban cho hãy mau cầm lấy ăn chính thân ta. Tạ ơn chén kia vơi đầy máu ta chan hòa cùng nhau hãy uống. vì đây máu ta tuôn trào để cứu thế nhân máu của giao ước. </a:t>
            </a:r>
            <a:endParaRPr lang="en-US" altLang="en-US" sz="8400" b="1" dirty="0"/>
          </a:p>
        </p:txBody>
      </p:sp>
    </p:spTree>
    <p:extLst>
      <p:ext uri="{BB962C8B-B14F-4D97-AF65-F5344CB8AC3E}">
        <p14:creationId xmlns:p14="http://schemas.microsoft.com/office/powerpoint/2010/main" val="17629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dirty="0"/>
              <a:t>CHÍNH MÌNH MÁU CHÚA</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8200" b="1" dirty="0"/>
              <a:t>2. Chiều xưa đồi cao can vê xót thân một mình chúa mang khổ hình. Nhìn lên đồi cao đau thương chúa treo thập giá khao khát vô bờ. vì thương thế nhân tội tình lãng quên ơn ngài giờ đây xa vắng. vì thương những ai thân tình ngài đã hiến thân dâng mình hy sinh. </a:t>
            </a:r>
            <a:endParaRPr lang="en-US" altLang="en-US" sz="8200" b="1" dirty="0"/>
          </a:p>
        </p:txBody>
      </p:sp>
    </p:spTree>
    <p:extLst>
      <p:ext uri="{BB962C8B-B14F-4D97-AF65-F5344CB8AC3E}">
        <p14:creationId xmlns:p14="http://schemas.microsoft.com/office/powerpoint/2010/main" val="996895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dirty="0"/>
              <a:t>CHÍNH MÌNH MÁU CHÚA</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8400" b="1" dirty="0"/>
              <a:t>ĐK: Đây chính mình thánh ta làm nên của ăn nuôi sống thế gian người ăn bánh này đời đời không chết và sẽ được sống trường sinh. Đây chính là máu ta rồi sẽ đổ ra, cứu thoát thế gian. người uống máu ta không bao giờ khát và sẽ được sống hiển vinh. </a:t>
            </a:r>
            <a:endParaRPr lang="en-US" altLang="en-US" sz="8400" b="1" dirty="0"/>
          </a:p>
        </p:txBody>
      </p:sp>
    </p:spTree>
    <p:extLst>
      <p:ext uri="{BB962C8B-B14F-4D97-AF65-F5344CB8AC3E}">
        <p14:creationId xmlns:p14="http://schemas.microsoft.com/office/powerpoint/2010/main" val="272866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dirty="0"/>
              <a:t>CHÍNH MÌNH MÁU CHÚA</a:t>
            </a:r>
          </a:p>
        </p:txBody>
      </p:sp>
      <p:sp>
        <p:nvSpPr>
          <p:cNvPr id="38915" name="Content Placeholder 2"/>
          <p:cNvSpPr>
            <a:spLocks noGrp="1"/>
          </p:cNvSpPr>
          <p:nvPr>
            <p:ph idx="1"/>
          </p:nvPr>
        </p:nvSpPr>
        <p:spPr>
          <a:xfrm>
            <a:off x="599281" y="599282"/>
            <a:ext cx="18000663" cy="9086049"/>
          </a:xfrm>
        </p:spPr>
        <p:txBody>
          <a:bodyPr/>
          <a:lstStyle/>
          <a:p>
            <a:pPr marL="0" indent="0" algn="just">
              <a:buNone/>
            </a:pPr>
            <a:r>
              <a:rPr lang="vi-VN" sz="8200" b="1" dirty="0"/>
              <a:t>3. Người ơi nào ai đói khát đến dự tiệc mời ăn mình máu ngài. Vì thương ngài đẽ trao ban để ở cùng ta năm tháng không màng. người ơi có ai hơn ngài, quá yêu thương người tình yêu vô biên. Mừng vui phút giây êm đềm thờ lạy kính yêu rước mình máu chúa. </a:t>
            </a:r>
            <a:endParaRPr lang="en-US" altLang="en-US" sz="8200" b="1" dirty="0"/>
          </a:p>
        </p:txBody>
      </p:sp>
    </p:spTree>
    <p:extLst>
      <p:ext uri="{BB962C8B-B14F-4D97-AF65-F5344CB8AC3E}">
        <p14:creationId xmlns:p14="http://schemas.microsoft.com/office/powerpoint/2010/main" val="2165463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dirty="0"/>
              <a:t>CHÍNH MÌNH MÁU CHÚA</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8400" b="1" dirty="0"/>
              <a:t>4. Người ơi một thân lang thang mắc vương khổ sầu. bao ngày tháng buồn. người ơi một thân xác sơ, ốm đau vì bao tội lỗi trong đời. người ơi hãy đến bên ngài khóc than lỗi lầm tình xưa bội ước. người ơi hãy đến bên ngài tìm lại suối ơn nuôi hồn sinh tươi.</a:t>
            </a:r>
            <a:endParaRPr lang="en-US" altLang="en-US" sz="8400" b="1" dirty="0"/>
          </a:p>
        </p:txBody>
      </p:sp>
    </p:spTree>
    <p:extLst>
      <p:ext uri="{BB962C8B-B14F-4D97-AF65-F5344CB8AC3E}">
        <p14:creationId xmlns:p14="http://schemas.microsoft.com/office/powerpoint/2010/main" val="475011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17180" y="65881"/>
            <a:ext cx="15736293" cy="444660"/>
          </a:xfrm>
        </p:spPr>
        <p:txBody>
          <a:bodyPr/>
          <a:lstStyle/>
          <a:p>
            <a:r>
              <a:rPr lang="vi-VN" sz="3000" b="1" dirty="0"/>
              <a:t>CHÍNH MÌNH MÁU CHÚA</a:t>
            </a:r>
          </a:p>
        </p:txBody>
      </p:sp>
      <p:sp>
        <p:nvSpPr>
          <p:cNvPr id="38915" name="Content Placeholder 2"/>
          <p:cNvSpPr>
            <a:spLocks noGrp="1"/>
          </p:cNvSpPr>
          <p:nvPr>
            <p:ph idx="1"/>
          </p:nvPr>
        </p:nvSpPr>
        <p:spPr>
          <a:xfrm>
            <a:off x="599281" y="523082"/>
            <a:ext cx="18000663" cy="9086049"/>
          </a:xfrm>
        </p:spPr>
        <p:txBody>
          <a:bodyPr/>
          <a:lstStyle/>
          <a:p>
            <a:pPr marL="0" indent="0" algn="just">
              <a:buNone/>
            </a:pPr>
            <a:r>
              <a:rPr lang="vi-VN" sz="8400" b="1" dirty="0"/>
              <a:t>ĐK: Đây chính mình thánh ta làm nên của ăn nuôi sống thế gian người ăn bánh này đời đời không chết và sẽ được sống trường sinh. Đây chính là máu ta rồi sẽ đổ ra, cứu thoát thế gian. người uống máu ta không bao giờ khát và sẽ được sống hiển vinh. </a:t>
            </a:r>
            <a:endParaRPr lang="en-US" altLang="en-US" sz="8400" b="1" dirty="0"/>
          </a:p>
        </p:txBody>
      </p:sp>
    </p:spTree>
    <p:extLst>
      <p:ext uri="{BB962C8B-B14F-4D97-AF65-F5344CB8AC3E}">
        <p14:creationId xmlns:p14="http://schemas.microsoft.com/office/powerpoint/2010/main" val="19406430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396</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CHÍNH MÌNH MÁU CHÚA</vt:lpstr>
      <vt:lpstr>CHÍNH MÌNH MÁU CHÚA</vt:lpstr>
      <vt:lpstr>CHÍNH MÌNH MÁU CHÚA</vt:lpstr>
      <vt:lpstr>CHÍNH MÌNH MÁU CHÚA</vt:lpstr>
      <vt:lpstr>CHÍNH MÌNH MÁU CHÚA</vt:lpstr>
      <vt:lpstr>CHÍNH MÌNH MÁU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163</cp:revision>
  <dcterms:created xsi:type="dcterms:W3CDTF">2011-08-20T01:52:59Z</dcterms:created>
  <dcterms:modified xsi:type="dcterms:W3CDTF">2024-04-06T16:48:29Z</dcterms:modified>
</cp:coreProperties>
</file>