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2" r:id="rId2"/>
    <p:sldId id="263" r:id="rId3"/>
    <p:sldId id="264" r:id="rId4"/>
    <p:sldId id="265" r:id="rId5"/>
    <p:sldId id="266" r:id="rId6"/>
    <p:sldId id="267" r:id="rId7"/>
    <p:sldId id="268" r:id="rId8"/>
    <p:sldId id="269" r:id="rId9"/>
    <p:sldId id="270" r:id="rId10"/>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252"/>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06/04/2024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47429" y="-10319"/>
            <a:ext cx="16201479" cy="524395"/>
          </a:xfrm>
        </p:spPr>
        <p:txBody>
          <a:bodyPr/>
          <a:lstStyle/>
          <a:p>
            <a:r>
              <a:rPr lang="es-ES" sz="3300" b="1" dirty="0" err="1"/>
              <a:t>Cho</a:t>
            </a:r>
            <a:r>
              <a:rPr lang="es-ES" sz="3300" b="1" dirty="0"/>
              <a:t> Con </a:t>
            </a:r>
            <a:r>
              <a:rPr lang="es-ES" sz="3300" b="1" dirty="0" err="1"/>
              <a:t>Vững</a:t>
            </a:r>
            <a:r>
              <a:rPr lang="es-ES" sz="3300" b="1" dirty="0"/>
              <a:t> </a:t>
            </a:r>
            <a:r>
              <a:rPr lang="es-ES" sz="3300" b="1" dirty="0" err="1"/>
              <a:t>Tin</a:t>
            </a:r>
            <a:endParaRPr lang="en-US" altLang="vi-VN" sz="3300" b="1" dirty="0"/>
          </a:p>
        </p:txBody>
      </p:sp>
      <p:sp>
        <p:nvSpPr>
          <p:cNvPr id="21507" name="Content Placeholder 2"/>
          <p:cNvSpPr>
            <a:spLocks noGrp="1"/>
          </p:cNvSpPr>
          <p:nvPr>
            <p:ph idx="1"/>
          </p:nvPr>
        </p:nvSpPr>
        <p:spPr>
          <a:xfrm>
            <a:off x="599282" y="217773"/>
            <a:ext cx="18000663" cy="9068308"/>
          </a:xfrm>
        </p:spPr>
        <p:txBody>
          <a:bodyPr/>
          <a:lstStyle/>
          <a:p>
            <a:pPr marL="0" indent="0" algn="just">
              <a:buNone/>
            </a:pPr>
            <a:r>
              <a:rPr lang="vi-VN" sz="11600" b="1" dirty="0"/>
              <a:t>1 Con tưởng rằng con vững tin, tin vào Chúa là Cha nhân hiền, khi cuộc sống nhẹ trôi êm đềm với tháng ngày lặng lẽ bình yên.</a:t>
            </a:r>
            <a:endParaRPr lang="en-US" altLang="vi-VN" sz="11600" b="1" dirty="0"/>
          </a:p>
        </p:txBody>
      </p:sp>
    </p:spTree>
    <p:extLst>
      <p:ext uri="{BB962C8B-B14F-4D97-AF65-F5344CB8AC3E}">
        <p14:creationId xmlns:p14="http://schemas.microsoft.com/office/powerpoint/2010/main" val="2075589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47429" y="-10319"/>
            <a:ext cx="16201479" cy="524395"/>
          </a:xfrm>
        </p:spPr>
        <p:txBody>
          <a:bodyPr/>
          <a:lstStyle/>
          <a:p>
            <a:r>
              <a:rPr lang="es-ES" sz="3300" b="1" dirty="0" err="1"/>
              <a:t>Cho</a:t>
            </a:r>
            <a:r>
              <a:rPr lang="es-ES" sz="3300" b="1" dirty="0"/>
              <a:t> Con </a:t>
            </a:r>
            <a:r>
              <a:rPr lang="es-ES" sz="3300" b="1" dirty="0" err="1"/>
              <a:t>Vững</a:t>
            </a:r>
            <a:r>
              <a:rPr lang="es-ES" sz="3300" b="1" dirty="0"/>
              <a:t> </a:t>
            </a:r>
            <a:r>
              <a:rPr lang="es-ES" sz="3300" b="1" dirty="0" err="1"/>
              <a:t>Tin</a:t>
            </a:r>
            <a:endParaRPr lang="en-US" altLang="vi-VN" sz="3300" b="1" dirty="0"/>
          </a:p>
        </p:txBody>
      </p:sp>
      <p:sp>
        <p:nvSpPr>
          <p:cNvPr id="21507" name="Content Placeholder 2"/>
          <p:cNvSpPr>
            <a:spLocks noGrp="1"/>
          </p:cNvSpPr>
          <p:nvPr>
            <p:ph idx="1"/>
          </p:nvPr>
        </p:nvSpPr>
        <p:spPr>
          <a:xfrm>
            <a:off x="599282" y="370681"/>
            <a:ext cx="18000663" cy="9068308"/>
          </a:xfrm>
        </p:spPr>
        <p:txBody>
          <a:bodyPr/>
          <a:lstStyle/>
          <a:p>
            <a:pPr marL="0" indent="0" algn="just">
              <a:buNone/>
            </a:pPr>
            <a:r>
              <a:rPr lang="vi-VN" sz="11400" b="1" dirty="0"/>
              <a:t>Nhưng khi đường đời gieo nguy khó, bên trời ngập tràn cơn giông tố. Con lo âu lạc bến xa bờ, con mới biết rằng con chưa vững tin.</a:t>
            </a:r>
            <a:endParaRPr lang="en-US" altLang="vi-VN" sz="11400" b="1" dirty="0"/>
          </a:p>
        </p:txBody>
      </p:sp>
    </p:spTree>
    <p:extLst>
      <p:ext uri="{BB962C8B-B14F-4D97-AF65-F5344CB8AC3E}">
        <p14:creationId xmlns:p14="http://schemas.microsoft.com/office/powerpoint/2010/main" val="1801402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47429" y="-10319"/>
            <a:ext cx="16201479" cy="524395"/>
          </a:xfrm>
        </p:spPr>
        <p:txBody>
          <a:bodyPr/>
          <a:lstStyle/>
          <a:p>
            <a:r>
              <a:rPr lang="es-ES" sz="3300" b="1" dirty="0" err="1"/>
              <a:t>Cho</a:t>
            </a:r>
            <a:r>
              <a:rPr lang="es-ES" sz="3300" b="1" dirty="0"/>
              <a:t> Con </a:t>
            </a:r>
            <a:r>
              <a:rPr lang="es-ES" sz="3300" b="1" dirty="0" err="1"/>
              <a:t>Vững</a:t>
            </a:r>
            <a:r>
              <a:rPr lang="es-ES" sz="3300" b="1" dirty="0"/>
              <a:t> </a:t>
            </a:r>
            <a:r>
              <a:rPr lang="es-ES" sz="3300" b="1" dirty="0" err="1"/>
              <a:t>Tin</a:t>
            </a:r>
            <a:endParaRPr lang="en-US" altLang="vi-VN" sz="3300" b="1" dirty="0"/>
          </a:p>
        </p:txBody>
      </p:sp>
      <p:sp>
        <p:nvSpPr>
          <p:cNvPr id="21507" name="Content Placeholder 2"/>
          <p:cNvSpPr>
            <a:spLocks noGrp="1"/>
          </p:cNvSpPr>
          <p:nvPr>
            <p:ph idx="1"/>
          </p:nvPr>
        </p:nvSpPr>
        <p:spPr>
          <a:xfrm>
            <a:off x="599283" y="294481"/>
            <a:ext cx="18000663" cy="9068308"/>
          </a:xfrm>
        </p:spPr>
        <p:txBody>
          <a:bodyPr/>
          <a:lstStyle/>
          <a:p>
            <a:pPr marL="0" indent="0" algn="just">
              <a:buNone/>
            </a:pPr>
            <a:r>
              <a:rPr lang="vi-VN" sz="10400" b="1" dirty="0"/>
              <a:t>ĐK: Thì lạy Chúa, Chúa biết con yếu đuối và đổi thay, con luôn cần đến Chúa từng phút giây. Nhờ ơn Chúa, con kiên trì tín thác kể từ đây, khi yên vui cũng như khi sầu đầy.</a:t>
            </a:r>
            <a:endParaRPr lang="en-US" altLang="vi-VN" sz="10400" b="1" dirty="0"/>
          </a:p>
        </p:txBody>
      </p:sp>
    </p:spTree>
    <p:extLst>
      <p:ext uri="{BB962C8B-B14F-4D97-AF65-F5344CB8AC3E}">
        <p14:creationId xmlns:p14="http://schemas.microsoft.com/office/powerpoint/2010/main" val="3231200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47429" y="-10319"/>
            <a:ext cx="16201479" cy="524395"/>
          </a:xfrm>
        </p:spPr>
        <p:txBody>
          <a:bodyPr/>
          <a:lstStyle/>
          <a:p>
            <a:r>
              <a:rPr lang="es-ES" sz="3300" b="1" dirty="0" err="1"/>
              <a:t>Cho</a:t>
            </a:r>
            <a:r>
              <a:rPr lang="es-ES" sz="3300" b="1" dirty="0"/>
              <a:t> Con </a:t>
            </a:r>
            <a:r>
              <a:rPr lang="es-ES" sz="3300" b="1" dirty="0" err="1"/>
              <a:t>Vững</a:t>
            </a:r>
            <a:r>
              <a:rPr lang="es-ES" sz="3300" b="1" dirty="0"/>
              <a:t> </a:t>
            </a:r>
            <a:r>
              <a:rPr lang="es-ES" sz="3300" b="1" dirty="0" err="1"/>
              <a:t>Tin</a:t>
            </a:r>
            <a:endParaRPr lang="en-US" altLang="vi-VN" sz="3300" b="1" dirty="0"/>
          </a:p>
        </p:txBody>
      </p:sp>
      <p:sp>
        <p:nvSpPr>
          <p:cNvPr id="21507" name="Content Placeholder 2"/>
          <p:cNvSpPr>
            <a:spLocks noGrp="1"/>
          </p:cNvSpPr>
          <p:nvPr>
            <p:ph idx="1"/>
          </p:nvPr>
        </p:nvSpPr>
        <p:spPr>
          <a:xfrm>
            <a:off x="599283" y="370681"/>
            <a:ext cx="18000663" cy="9068308"/>
          </a:xfrm>
        </p:spPr>
        <p:txBody>
          <a:bodyPr/>
          <a:lstStyle/>
          <a:p>
            <a:pPr marL="0" indent="0" algn="just">
              <a:buNone/>
            </a:pPr>
            <a:r>
              <a:rPr lang="vi-VN" sz="11500" b="1" dirty="0"/>
              <a:t>2. Con tưởng rằng con vững tin, tin vào Chúa là Cha quan phòng, khi cuộc sống đầy những hoa hồng, khắp đất trời là cả mùa xuân.</a:t>
            </a:r>
            <a:endParaRPr lang="en-US" altLang="vi-VN" sz="41300" b="1" dirty="0"/>
          </a:p>
        </p:txBody>
      </p:sp>
    </p:spTree>
    <p:extLst>
      <p:ext uri="{BB962C8B-B14F-4D97-AF65-F5344CB8AC3E}">
        <p14:creationId xmlns:p14="http://schemas.microsoft.com/office/powerpoint/2010/main" val="1765004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47429" y="-10319"/>
            <a:ext cx="16201479" cy="524395"/>
          </a:xfrm>
        </p:spPr>
        <p:txBody>
          <a:bodyPr/>
          <a:lstStyle/>
          <a:p>
            <a:r>
              <a:rPr lang="es-ES" sz="3300" b="1" dirty="0" err="1"/>
              <a:t>Cho</a:t>
            </a:r>
            <a:r>
              <a:rPr lang="es-ES" sz="3300" b="1" dirty="0"/>
              <a:t> Con </a:t>
            </a:r>
            <a:r>
              <a:rPr lang="es-ES" sz="3300" b="1" dirty="0" err="1"/>
              <a:t>Vững</a:t>
            </a:r>
            <a:r>
              <a:rPr lang="es-ES" sz="3300" b="1" dirty="0"/>
              <a:t> </a:t>
            </a:r>
            <a:r>
              <a:rPr lang="es-ES" sz="3300" b="1" dirty="0" err="1"/>
              <a:t>Tin</a:t>
            </a:r>
            <a:endParaRPr lang="en-US" altLang="vi-VN" sz="3300" b="1" dirty="0"/>
          </a:p>
        </p:txBody>
      </p:sp>
      <p:sp>
        <p:nvSpPr>
          <p:cNvPr id="21507" name="Content Placeholder 2"/>
          <p:cNvSpPr>
            <a:spLocks noGrp="1"/>
          </p:cNvSpPr>
          <p:nvPr>
            <p:ph idx="1"/>
          </p:nvPr>
        </p:nvSpPr>
        <p:spPr>
          <a:xfrm>
            <a:off x="599283" y="294481"/>
            <a:ext cx="18000663" cy="9068308"/>
          </a:xfrm>
        </p:spPr>
        <p:txBody>
          <a:bodyPr/>
          <a:lstStyle/>
          <a:p>
            <a:pPr marL="0" indent="0" algn="just">
              <a:buNone/>
            </a:pPr>
            <a:r>
              <a:rPr lang="vi-VN" sz="11400" b="1" dirty="0"/>
              <a:t>Nhưng khi chạm phải gai tê buốt, khi trời vừa lập đông băng tuyết, con than van thầm trách trong lòng, con mới biết niềm tin con rỗng không.</a:t>
            </a:r>
            <a:endParaRPr lang="en-US" altLang="vi-VN" sz="11400" b="1" dirty="0"/>
          </a:p>
        </p:txBody>
      </p:sp>
    </p:spTree>
    <p:extLst>
      <p:ext uri="{BB962C8B-B14F-4D97-AF65-F5344CB8AC3E}">
        <p14:creationId xmlns:p14="http://schemas.microsoft.com/office/powerpoint/2010/main" val="2923014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47429" y="-10319"/>
            <a:ext cx="16201479" cy="524395"/>
          </a:xfrm>
        </p:spPr>
        <p:txBody>
          <a:bodyPr/>
          <a:lstStyle/>
          <a:p>
            <a:r>
              <a:rPr lang="es-ES" sz="3300" b="1" dirty="0" err="1"/>
              <a:t>Cho</a:t>
            </a:r>
            <a:r>
              <a:rPr lang="es-ES" sz="3300" b="1" dirty="0"/>
              <a:t> Con </a:t>
            </a:r>
            <a:r>
              <a:rPr lang="es-ES" sz="3300" b="1" dirty="0" err="1"/>
              <a:t>Vững</a:t>
            </a:r>
            <a:r>
              <a:rPr lang="es-ES" sz="3300" b="1" dirty="0"/>
              <a:t> </a:t>
            </a:r>
            <a:r>
              <a:rPr lang="es-ES" sz="3300" b="1" dirty="0" err="1"/>
              <a:t>Tin</a:t>
            </a:r>
            <a:endParaRPr lang="en-US" altLang="vi-VN" sz="3300" b="1" dirty="0"/>
          </a:p>
        </p:txBody>
      </p:sp>
      <p:sp>
        <p:nvSpPr>
          <p:cNvPr id="21507" name="Content Placeholder 2"/>
          <p:cNvSpPr>
            <a:spLocks noGrp="1"/>
          </p:cNvSpPr>
          <p:nvPr>
            <p:ph idx="1"/>
          </p:nvPr>
        </p:nvSpPr>
        <p:spPr>
          <a:xfrm>
            <a:off x="599283" y="294481"/>
            <a:ext cx="18000663" cy="9068308"/>
          </a:xfrm>
        </p:spPr>
        <p:txBody>
          <a:bodyPr/>
          <a:lstStyle/>
          <a:p>
            <a:pPr marL="0" indent="0" algn="just">
              <a:buNone/>
            </a:pPr>
            <a:r>
              <a:rPr lang="vi-VN" sz="10400" b="1" dirty="0"/>
              <a:t>ĐK: Thì lạy Chúa, Chúa biết con yếu đuối và đổi thay, con luôn cần đến Chúa từng phút giây. Nhờ ơn Chúa, con kiên trì tín thác kể từ đây, khi yên vui cũng như khi sầu đầy.</a:t>
            </a:r>
            <a:endParaRPr lang="en-US" altLang="vi-VN" sz="10400" b="1" dirty="0"/>
          </a:p>
        </p:txBody>
      </p:sp>
    </p:spTree>
    <p:extLst>
      <p:ext uri="{BB962C8B-B14F-4D97-AF65-F5344CB8AC3E}">
        <p14:creationId xmlns:p14="http://schemas.microsoft.com/office/powerpoint/2010/main" val="1639660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47429" y="-10319"/>
            <a:ext cx="16201479" cy="524395"/>
          </a:xfrm>
        </p:spPr>
        <p:txBody>
          <a:bodyPr/>
          <a:lstStyle/>
          <a:p>
            <a:r>
              <a:rPr lang="es-ES" sz="3300" b="1" dirty="0" err="1"/>
              <a:t>Cho</a:t>
            </a:r>
            <a:r>
              <a:rPr lang="es-ES" sz="3300" b="1" dirty="0"/>
              <a:t> Con </a:t>
            </a:r>
            <a:r>
              <a:rPr lang="es-ES" sz="3300" b="1" dirty="0" err="1"/>
              <a:t>Vững</a:t>
            </a:r>
            <a:r>
              <a:rPr lang="es-ES" sz="3300" b="1" dirty="0"/>
              <a:t> </a:t>
            </a:r>
            <a:r>
              <a:rPr lang="es-ES" sz="3300" b="1" dirty="0" err="1"/>
              <a:t>Tin</a:t>
            </a:r>
            <a:endParaRPr lang="en-US" altLang="vi-VN" sz="3300" b="1" dirty="0"/>
          </a:p>
        </p:txBody>
      </p:sp>
      <p:sp>
        <p:nvSpPr>
          <p:cNvPr id="21507" name="Content Placeholder 2"/>
          <p:cNvSpPr>
            <a:spLocks noGrp="1"/>
          </p:cNvSpPr>
          <p:nvPr>
            <p:ph idx="1"/>
          </p:nvPr>
        </p:nvSpPr>
        <p:spPr>
          <a:xfrm>
            <a:off x="599283" y="294481"/>
            <a:ext cx="18000663" cy="9068308"/>
          </a:xfrm>
        </p:spPr>
        <p:txBody>
          <a:bodyPr/>
          <a:lstStyle/>
          <a:p>
            <a:pPr marL="0" indent="0" algn="just">
              <a:buNone/>
            </a:pPr>
            <a:r>
              <a:rPr lang="vi-VN" sz="11500" b="1" dirty="0"/>
              <a:t>3. Con tưởng rằng con vững tin, trên đỉnh núi nhìn Chúa biến hình, ôi hạnh phúc chợt ở bên mình, quyết sẵn sàng theo Chúa ngày đêm.</a:t>
            </a:r>
            <a:endParaRPr lang="en-US" altLang="vi-VN" sz="41300" b="1" dirty="0"/>
          </a:p>
        </p:txBody>
      </p:sp>
    </p:spTree>
    <p:extLst>
      <p:ext uri="{BB962C8B-B14F-4D97-AF65-F5344CB8AC3E}">
        <p14:creationId xmlns:p14="http://schemas.microsoft.com/office/powerpoint/2010/main" val="1467906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47429" y="-10319"/>
            <a:ext cx="16201479" cy="524395"/>
          </a:xfrm>
        </p:spPr>
        <p:txBody>
          <a:bodyPr/>
          <a:lstStyle/>
          <a:p>
            <a:r>
              <a:rPr lang="es-ES" sz="3300" b="1" dirty="0" err="1"/>
              <a:t>Cho</a:t>
            </a:r>
            <a:r>
              <a:rPr lang="es-ES" sz="3300" b="1" dirty="0"/>
              <a:t> Con </a:t>
            </a:r>
            <a:r>
              <a:rPr lang="es-ES" sz="3300" b="1" dirty="0" err="1"/>
              <a:t>Vững</a:t>
            </a:r>
            <a:r>
              <a:rPr lang="es-ES" sz="3300" b="1" dirty="0"/>
              <a:t> </a:t>
            </a:r>
            <a:r>
              <a:rPr lang="es-ES" sz="3300" b="1" dirty="0" err="1"/>
              <a:t>Tin</a:t>
            </a:r>
            <a:endParaRPr lang="en-US" altLang="vi-VN" sz="3300" b="1" dirty="0"/>
          </a:p>
        </p:txBody>
      </p:sp>
      <p:sp>
        <p:nvSpPr>
          <p:cNvPr id="21507" name="Content Placeholder 2"/>
          <p:cNvSpPr>
            <a:spLocks noGrp="1"/>
          </p:cNvSpPr>
          <p:nvPr>
            <p:ph idx="1"/>
          </p:nvPr>
        </p:nvSpPr>
        <p:spPr>
          <a:xfrm>
            <a:off x="599283" y="294481"/>
            <a:ext cx="18000663" cy="9068308"/>
          </a:xfrm>
        </p:spPr>
        <p:txBody>
          <a:bodyPr/>
          <a:lstStyle/>
          <a:p>
            <a:pPr marL="0" indent="0" algn="just">
              <a:buNone/>
            </a:pPr>
            <a:r>
              <a:rPr lang="vi-VN" sz="11500" b="1" dirty="0"/>
              <a:t>Nhưng khi được gửi trao thánh giá, con sợ mà đành tâm bỏ Chúa. Con quay lưng từ chối ân tình, con mới biết niềm tin con bấp bênh.</a:t>
            </a:r>
            <a:endParaRPr lang="en-US" altLang="vi-VN" sz="41300" b="1" dirty="0"/>
          </a:p>
        </p:txBody>
      </p:sp>
    </p:spTree>
    <p:extLst>
      <p:ext uri="{BB962C8B-B14F-4D97-AF65-F5344CB8AC3E}">
        <p14:creationId xmlns:p14="http://schemas.microsoft.com/office/powerpoint/2010/main" val="1382020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1547429" y="-10319"/>
            <a:ext cx="16201479" cy="524395"/>
          </a:xfrm>
        </p:spPr>
        <p:txBody>
          <a:bodyPr/>
          <a:lstStyle/>
          <a:p>
            <a:r>
              <a:rPr lang="es-ES" sz="3300" b="1" dirty="0" err="1"/>
              <a:t>Cho</a:t>
            </a:r>
            <a:r>
              <a:rPr lang="es-ES" sz="3300" b="1" dirty="0"/>
              <a:t> Con </a:t>
            </a:r>
            <a:r>
              <a:rPr lang="es-ES" sz="3300" b="1" dirty="0" err="1"/>
              <a:t>Vững</a:t>
            </a:r>
            <a:r>
              <a:rPr lang="es-ES" sz="3300" b="1" dirty="0"/>
              <a:t> </a:t>
            </a:r>
            <a:r>
              <a:rPr lang="es-ES" sz="3300" b="1" dirty="0" err="1"/>
              <a:t>Tin</a:t>
            </a:r>
            <a:endParaRPr lang="en-US" altLang="vi-VN" sz="3300" b="1" dirty="0"/>
          </a:p>
        </p:txBody>
      </p:sp>
      <p:sp>
        <p:nvSpPr>
          <p:cNvPr id="21507" name="Content Placeholder 2"/>
          <p:cNvSpPr>
            <a:spLocks noGrp="1"/>
          </p:cNvSpPr>
          <p:nvPr>
            <p:ph idx="1"/>
          </p:nvPr>
        </p:nvSpPr>
        <p:spPr>
          <a:xfrm>
            <a:off x="599283" y="294481"/>
            <a:ext cx="18000663" cy="9068308"/>
          </a:xfrm>
        </p:spPr>
        <p:txBody>
          <a:bodyPr/>
          <a:lstStyle/>
          <a:p>
            <a:pPr marL="0" indent="0" algn="just">
              <a:buNone/>
            </a:pPr>
            <a:r>
              <a:rPr lang="vi-VN" sz="10400" b="1" dirty="0"/>
              <a:t>ĐK: Thì lạy Chúa, Chúa biết con yếu đuối và đổi thay, con luôn cần đến Chúa từng phút giây. Nhờ ơn Chúa, con kiên trì tín thác kể từ đây, khi yên vui cũng như khi sầu đầy.</a:t>
            </a:r>
            <a:endParaRPr lang="en-US" altLang="vi-VN" sz="10400" b="1" dirty="0"/>
          </a:p>
        </p:txBody>
      </p:sp>
    </p:spTree>
    <p:extLst>
      <p:ext uri="{BB962C8B-B14F-4D97-AF65-F5344CB8AC3E}">
        <p14:creationId xmlns:p14="http://schemas.microsoft.com/office/powerpoint/2010/main" val="24904930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1308</TotalTime>
  <Words>370</Words>
  <Application>Microsoft Office PowerPoint</Application>
  <PresentationFormat>Custom</PresentationFormat>
  <Paragraphs>18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Default Design</vt:lpstr>
      <vt:lpstr>Cho Con Vững Tin</vt:lpstr>
      <vt:lpstr>Cho Con Vững Tin</vt:lpstr>
      <vt:lpstr>Cho Con Vững Tin</vt:lpstr>
      <vt:lpstr>Cho Con Vững Tin</vt:lpstr>
      <vt:lpstr>Cho Con Vững Tin</vt:lpstr>
      <vt:lpstr>Cho Con Vững Tin</vt:lpstr>
      <vt:lpstr>Cho Con Vững Tin</vt:lpstr>
      <vt:lpstr>Cho Con Vững Tin</vt:lpstr>
      <vt:lpstr>Cho Con Vững Tin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168</cp:revision>
  <dcterms:created xsi:type="dcterms:W3CDTF">2011-08-20T01:52:59Z</dcterms:created>
  <dcterms:modified xsi:type="dcterms:W3CDTF">2024-04-06T16:50:27Z</dcterms:modified>
</cp:coreProperties>
</file>