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3" r:id="rId4"/>
    <p:sldId id="264" r:id="rId5"/>
    <p:sldId id="261"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0" d="100"/>
          <a:sy n="120" d="100"/>
        </p:scale>
        <p:origin x="15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2CCC8-D0E3-44B6-A25A-54298A3B84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E44516-3262-45AE-96BA-6CEF5AFBA7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0286D7-7A93-494C-9BA5-7F426A0FF566}"/>
              </a:ext>
            </a:extLst>
          </p:cNvPr>
          <p:cNvSpPr>
            <a:spLocks noGrp="1"/>
          </p:cNvSpPr>
          <p:nvPr>
            <p:ph type="dt" sz="half" idx="10"/>
          </p:nvPr>
        </p:nvSpPr>
        <p:spPr/>
        <p:txBody>
          <a:bodyPr/>
          <a:lstStyle/>
          <a:p>
            <a:fld id="{10D283BD-821A-4EF1-A7DA-389245FD43E6}" type="datetimeFigureOut">
              <a:rPr lang="en-US" smtClean="0"/>
              <a:t>4/6/2024</a:t>
            </a:fld>
            <a:endParaRPr lang="en-US"/>
          </a:p>
        </p:txBody>
      </p:sp>
      <p:sp>
        <p:nvSpPr>
          <p:cNvPr id="5" name="Footer Placeholder 4">
            <a:extLst>
              <a:ext uri="{FF2B5EF4-FFF2-40B4-BE49-F238E27FC236}">
                <a16:creationId xmlns:a16="http://schemas.microsoft.com/office/drawing/2014/main" id="{DBA5BE71-A1F2-4E2A-9F6F-391A0980A4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ACD39F-BF25-4E0B-839D-EDC7D5985CE2}"/>
              </a:ext>
            </a:extLst>
          </p:cNvPr>
          <p:cNvSpPr>
            <a:spLocks noGrp="1"/>
          </p:cNvSpPr>
          <p:nvPr>
            <p:ph type="sldNum" sz="quarter" idx="12"/>
          </p:nvPr>
        </p:nvSpPr>
        <p:spPr/>
        <p:txBody>
          <a:bodyPr/>
          <a:lstStyle/>
          <a:p>
            <a:fld id="{238F4FAB-B66C-4FE0-8D37-1C6C815A8707}" type="slidenum">
              <a:rPr lang="en-US" smtClean="0"/>
              <a:t>‹#›</a:t>
            </a:fld>
            <a:endParaRPr lang="en-US"/>
          </a:p>
        </p:txBody>
      </p:sp>
    </p:spTree>
    <p:extLst>
      <p:ext uri="{BB962C8B-B14F-4D97-AF65-F5344CB8AC3E}">
        <p14:creationId xmlns:p14="http://schemas.microsoft.com/office/powerpoint/2010/main" val="2709029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06C68-D761-4C13-8206-A25A110A4E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0BB789-5ECC-4320-8F1B-FFC1DB9E7A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43CF04-7262-41DA-BADE-2A6CBBB78830}"/>
              </a:ext>
            </a:extLst>
          </p:cNvPr>
          <p:cNvSpPr>
            <a:spLocks noGrp="1"/>
          </p:cNvSpPr>
          <p:nvPr>
            <p:ph type="dt" sz="half" idx="10"/>
          </p:nvPr>
        </p:nvSpPr>
        <p:spPr/>
        <p:txBody>
          <a:bodyPr/>
          <a:lstStyle/>
          <a:p>
            <a:fld id="{10D283BD-821A-4EF1-A7DA-389245FD43E6}" type="datetimeFigureOut">
              <a:rPr lang="en-US" smtClean="0"/>
              <a:t>4/6/2024</a:t>
            </a:fld>
            <a:endParaRPr lang="en-US"/>
          </a:p>
        </p:txBody>
      </p:sp>
      <p:sp>
        <p:nvSpPr>
          <p:cNvPr id="5" name="Footer Placeholder 4">
            <a:extLst>
              <a:ext uri="{FF2B5EF4-FFF2-40B4-BE49-F238E27FC236}">
                <a16:creationId xmlns:a16="http://schemas.microsoft.com/office/drawing/2014/main" id="{E91A0024-54B9-4BF7-8D91-5E6CBAB23F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D5578-BC33-458F-B851-BC657AB920DF}"/>
              </a:ext>
            </a:extLst>
          </p:cNvPr>
          <p:cNvSpPr>
            <a:spLocks noGrp="1"/>
          </p:cNvSpPr>
          <p:nvPr>
            <p:ph type="sldNum" sz="quarter" idx="12"/>
          </p:nvPr>
        </p:nvSpPr>
        <p:spPr/>
        <p:txBody>
          <a:bodyPr/>
          <a:lstStyle/>
          <a:p>
            <a:fld id="{238F4FAB-B66C-4FE0-8D37-1C6C815A8707}" type="slidenum">
              <a:rPr lang="en-US" smtClean="0"/>
              <a:t>‹#›</a:t>
            </a:fld>
            <a:endParaRPr lang="en-US"/>
          </a:p>
        </p:txBody>
      </p:sp>
    </p:spTree>
    <p:extLst>
      <p:ext uri="{BB962C8B-B14F-4D97-AF65-F5344CB8AC3E}">
        <p14:creationId xmlns:p14="http://schemas.microsoft.com/office/powerpoint/2010/main" val="59541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AD115E-6965-42F9-A4FA-B9E3BD9C94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9A993F-9133-4862-9EAC-D7B0EA9573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38AE50-CE71-4968-9DD4-4F8BF5649E6E}"/>
              </a:ext>
            </a:extLst>
          </p:cNvPr>
          <p:cNvSpPr>
            <a:spLocks noGrp="1"/>
          </p:cNvSpPr>
          <p:nvPr>
            <p:ph type="dt" sz="half" idx="10"/>
          </p:nvPr>
        </p:nvSpPr>
        <p:spPr/>
        <p:txBody>
          <a:bodyPr/>
          <a:lstStyle/>
          <a:p>
            <a:fld id="{10D283BD-821A-4EF1-A7DA-389245FD43E6}" type="datetimeFigureOut">
              <a:rPr lang="en-US" smtClean="0"/>
              <a:t>4/6/2024</a:t>
            </a:fld>
            <a:endParaRPr lang="en-US"/>
          </a:p>
        </p:txBody>
      </p:sp>
      <p:sp>
        <p:nvSpPr>
          <p:cNvPr id="5" name="Footer Placeholder 4">
            <a:extLst>
              <a:ext uri="{FF2B5EF4-FFF2-40B4-BE49-F238E27FC236}">
                <a16:creationId xmlns:a16="http://schemas.microsoft.com/office/drawing/2014/main" id="{47FF105D-5815-464F-8CEE-37E90C4499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592149-B8D4-4927-87E8-FD4D5DFFFC57}"/>
              </a:ext>
            </a:extLst>
          </p:cNvPr>
          <p:cNvSpPr>
            <a:spLocks noGrp="1"/>
          </p:cNvSpPr>
          <p:nvPr>
            <p:ph type="sldNum" sz="quarter" idx="12"/>
          </p:nvPr>
        </p:nvSpPr>
        <p:spPr/>
        <p:txBody>
          <a:bodyPr/>
          <a:lstStyle/>
          <a:p>
            <a:fld id="{238F4FAB-B66C-4FE0-8D37-1C6C815A8707}" type="slidenum">
              <a:rPr lang="en-US" smtClean="0"/>
              <a:t>‹#›</a:t>
            </a:fld>
            <a:endParaRPr lang="en-US"/>
          </a:p>
        </p:txBody>
      </p:sp>
    </p:spTree>
    <p:extLst>
      <p:ext uri="{BB962C8B-B14F-4D97-AF65-F5344CB8AC3E}">
        <p14:creationId xmlns:p14="http://schemas.microsoft.com/office/powerpoint/2010/main" val="1793896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6260-847C-46F2-B1C7-DF4C170834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2CDF4B-17EA-41B2-A8B7-08277F66B4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E670A0-3DD4-4820-9E03-97A13E957679}"/>
              </a:ext>
            </a:extLst>
          </p:cNvPr>
          <p:cNvSpPr>
            <a:spLocks noGrp="1"/>
          </p:cNvSpPr>
          <p:nvPr>
            <p:ph type="dt" sz="half" idx="10"/>
          </p:nvPr>
        </p:nvSpPr>
        <p:spPr/>
        <p:txBody>
          <a:bodyPr/>
          <a:lstStyle/>
          <a:p>
            <a:fld id="{10D283BD-821A-4EF1-A7DA-389245FD43E6}" type="datetimeFigureOut">
              <a:rPr lang="en-US" smtClean="0"/>
              <a:t>4/6/2024</a:t>
            </a:fld>
            <a:endParaRPr lang="en-US"/>
          </a:p>
        </p:txBody>
      </p:sp>
      <p:sp>
        <p:nvSpPr>
          <p:cNvPr id="5" name="Footer Placeholder 4">
            <a:extLst>
              <a:ext uri="{FF2B5EF4-FFF2-40B4-BE49-F238E27FC236}">
                <a16:creationId xmlns:a16="http://schemas.microsoft.com/office/drawing/2014/main" id="{E01CC9A8-1411-4021-AA48-0277D303CE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C6BFB5-6CAA-4A6E-9D7B-8B450ECEBC4F}"/>
              </a:ext>
            </a:extLst>
          </p:cNvPr>
          <p:cNvSpPr>
            <a:spLocks noGrp="1"/>
          </p:cNvSpPr>
          <p:nvPr>
            <p:ph type="sldNum" sz="quarter" idx="12"/>
          </p:nvPr>
        </p:nvSpPr>
        <p:spPr/>
        <p:txBody>
          <a:bodyPr/>
          <a:lstStyle/>
          <a:p>
            <a:fld id="{238F4FAB-B66C-4FE0-8D37-1C6C815A8707}" type="slidenum">
              <a:rPr lang="en-US" smtClean="0"/>
              <a:t>‹#›</a:t>
            </a:fld>
            <a:endParaRPr lang="en-US"/>
          </a:p>
        </p:txBody>
      </p:sp>
    </p:spTree>
    <p:extLst>
      <p:ext uri="{BB962C8B-B14F-4D97-AF65-F5344CB8AC3E}">
        <p14:creationId xmlns:p14="http://schemas.microsoft.com/office/powerpoint/2010/main" val="3028530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F1440-EA39-47CF-8AE2-AFA20C084A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121D0E-4AB3-4DE0-A786-364CAAF258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21C1A4-0EF6-4400-A93F-FEE65B7B216A}"/>
              </a:ext>
            </a:extLst>
          </p:cNvPr>
          <p:cNvSpPr>
            <a:spLocks noGrp="1"/>
          </p:cNvSpPr>
          <p:nvPr>
            <p:ph type="dt" sz="half" idx="10"/>
          </p:nvPr>
        </p:nvSpPr>
        <p:spPr/>
        <p:txBody>
          <a:bodyPr/>
          <a:lstStyle/>
          <a:p>
            <a:fld id="{10D283BD-821A-4EF1-A7DA-389245FD43E6}" type="datetimeFigureOut">
              <a:rPr lang="en-US" smtClean="0"/>
              <a:t>4/6/2024</a:t>
            </a:fld>
            <a:endParaRPr lang="en-US"/>
          </a:p>
        </p:txBody>
      </p:sp>
      <p:sp>
        <p:nvSpPr>
          <p:cNvPr id="5" name="Footer Placeholder 4">
            <a:extLst>
              <a:ext uri="{FF2B5EF4-FFF2-40B4-BE49-F238E27FC236}">
                <a16:creationId xmlns:a16="http://schemas.microsoft.com/office/drawing/2014/main" id="{E9A58E6D-798F-47F3-8C87-FAAB0083E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911D8F-4249-408A-A683-9742A619D9B1}"/>
              </a:ext>
            </a:extLst>
          </p:cNvPr>
          <p:cNvSpPr>
            <a:spLocks noGrp="1"/>
          </p:cNvSpPr>
          <p:nvPr>
            <p:ph type="sldNum" sz="quarter" idx="12"/>
          </p:nvPr>
        </p:nvSpPr>
        <p:spPr/>
        <p:txBody>
          <a:bodyPr/>
          <a:lstStyle/>
          <a:p>
            <a:fld id="{238F4FAB-B66C-4FE0-8D37-1C6C815A8707}" type="slidenum">
              <a:rPr lang="en-US" smtClean="0"/>
              <a:t>‹#›</a:t>
            </a:fld>
            <a:endParaRPr lang="en-US"/>
          </a:p>
        </p:txBody>
      </p:sp>
    </p:spTree>
    <p:extLst>
      <p:ext uri="{BB962C8B-B14F-4D97-AF65-F5344CB8AC3E}">
        <p14:creationId xmlns:p14="http://schemas.microsoft.com/office/powerpoint/2010/main" val="2062390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3D90E-8806-4668-BE8E-3B5CD34A3C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09F454-BF2A-4F99-99D3-13617AF893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1020A4-EA8E-40F5-A9C7-BEB2837418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EE72A6-517C-4B96-818F-FED90ACCB9F3}"/>
              </a:ext>
            </a:extLst>
          </p:cNvPr>
          <p:cNvSpPr>
            <a:spLocks noGrp="1"/>
          </p:cNvSpPr>
          <p:nvPr>
            <p:ph type="dt" sz="half" idx="10"/>
          </p:nvPr>
        </p:nvSpPr>
        <p:spPr/>
        <p:txBody>
          <a:bodyPr/>
          <a:lstStyle/>
          <a:p>
            <a:fld id="{10D283BD-821A-4EF1-A7DA-389245FD43E6}" type="datetimeFigureOut">
              <a:rPr lang="en-US" smtClean="0"/>
              <a:t>4/6/2024</a:t>
            </a:fld>
            <a:endParaRPr lang="en-US"/>
          </a:p>
        </p:txBody>
      </p:sp>
      <p:sp>
        <p:nvSpPr>
          <p:cNvPr id="6" name="Footer Placeholder 5">
            <a:extLst>
              <a:ext uri="{FF2B5EF4-FFF2-40B4-BE49-F238E27FC236}">
                <a16:creationId xmlns:a16="http://schemas.microsoft.com/office/drawing/2014/main" id="{5AB31259-AEE7-4A7E-9809-EFAD6723C7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96A626-DEDF-489A-84FB-C7A937FFCC1B}"/>
              </a:ext>
            </a:extLst>
          </p:cNvPr>
          <p:cNvSpPr>
            <a:spLocks noGrp="1"/>
          </p:cNvSpPr>
          <p:nvPr>
            <p:ph type="sldNum" sz="quarter" idx="12"/>
          </p:nvPr>
        </p:nvSpPr>
        <p:spPr/>
        <p:txBody>
          <a:bodyPr/>
          <a:lstStyle/>
          <a:p>
            <a:fld id="{238F4FAB-B66C-4FE0-8D37-1C6C815A8707}" type="slidenum">
              <a:rPr lang="en-US" smtClean="0"/>
              <a:t>‹#›</a:t>
            </a:fld>
            <a:endParaRPr lang="en-US"/>
          </a:p>
        </p:txBody>
      </p:sp>
    </p:spTree>
    <p:extLst>
      <p:ext uri="{BB962C8B-B14F-4D97-AF65-F5344CB8AC3E}">
        <p14:creationId xmlns:p14="http://schemas.microsoft.com/office/powerpoint/2010/main" val="3072637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D96A-8A1C-4D3E-98D7-A8D120DB59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F73B1A-C105-444F-A131-11A348A78A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6BB1C8-5305-412D-9000-D642CA4F69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C7105A-84E9-48BD-9C16-DB8C2AA288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470F46-8642-460B-BB5A-2EF9624B23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1BE687-5F40-461C-B5CE-A15F855BC4BC}"/>
              </a:ext>
            </a:extLst>
          </p:cNvPr>
          <p:cNvSpPr>
            <a:spLocks noGrp="1"/>
          </p:cNvSpPr>
          <p:nvPr>
            <p:ph type="dt" sz="half" idx="10"/>
          </p:nvPr>
        </p:nvSpPr>
        <p:spPr/>
        <p:txBody>
          <a:bodyPr/>
          <a:lstStyle/>
          <a:p>
            <a:fld id="{10D283BD-821A-4EF1-A7DA-389245FD43E6}" type="datetimeFigureOut">
              <a:rPr lang="en-US" smtClean="0"/>
              <a:t>4/6/2024</a:t>
            </a:fld>
            <a:endParaRPr lang="en-US"/>
          </a:p>
        </p:txBody>
      </p:sp>
      <p:sp>
        <p:nvSpPr>
          <p:cNvPr id="8" name="Footer Placeholder 7">
            <a:extLst>
              <a:ext uri="{FF2B5EF4-FFF2-40B4-BE49-F238E27FC236}">
                <a16:creationId xmlns:a16="http://schemas.microsoft.com/office/drawing/2014/main" id="{A9388EF2-6F05-4B1C-9F13-2D36B24E82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C5D669-72C1-402C-9B6A-978FC17C51BD}"/>
              </a:ext>
            </a:extLst>
          </p:cNvPr>
          <p:cNvSpPr>
            <a:spLocks noGrp="1"/>
          </p:cNvSpPr>
          <p:nvPr>
            <p:ph type="sldNum" sz="quarter" idx="12"/>
          </p:nvPr>
        </p:nvSpPr>
        <p:spPr/>
        <p:txBody>
          <a:bodyPr/>
          <a:lstStyle/>
          <a:p>
            <a:fld id="{238F4FAB-B66C-4FE0-8D37-1C6C815A8707}" type="slidenum">
              <a:rPr lang="en-US" smtClean="0"/>
              <a:t>‹#›</a:t>
            </a:fld>
            <a:endParaRPr lang="en-US"/>
          </a:p>
        </p:txBody>
      </p:sp>
    </p:spTree>
    <p:extLst>
      <p:ext uri="{BB962C8B-B14F-4D97-AF65-F5344CB8AC3E}">
        <p14:creationId xmlns:p14="http://schemas.microsoft.com/office/powerpoint/2010/main" val="2124436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79DED-311A-4ADE-BA8D-B8593122CC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3E08FB-A9D1-43BB-88F9-986F843B1250}"/>
              </a:ext>
            </a:extLst>
          </p:cNvPr>
          <p:cNvSpPr>
            <a:spLocks noGrp="1"/>
          </p:cNvSpPr>
          <p:nvPr>
            <p:ph type="dt" sz="half" idx="10"/>
          </p:nvPr>
        </p:nvSpPr>
        <p:spPr/>
        <p:txBody>
          <a:bodyPr/>
          <a:lstStyle/>
          <a:p>
            <a:fld id="{10D283BD-821A-4EF1-A7DA-389245FD43E6}" type="datetimeFigureOut">
              <a:rPr lang="en-US" smtClean="0"/>
              <a:t>4/6/2024</a:t>
            </a:fld>
            <a:endParaRPr lang="en-US"/>
          </a:p>
        </p:txBody>
      </p:sp>
      <p:sp>
        <p:nvSpPr>
          <p:cNvPr id="4" name="Footer Placeholder 3">
            <a:extLst>
              <a:ext uri="{FF2B5EF4-FFF2-40B4-BE49-F238E27FC236}">
                <a16:creationId xmlns:a16="http://schemas.microsoft.com/office/drawing/2014/main" id="{E82D3C34-30E2-4BCA-9360-CE1ACC087B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90CD60-B4BE-4704-A70F-1ECC9B293175}"/>
              </a:ext>
            </a:extLst>
          </p:cNvPr>
          <p:cNvSpPr>
            <a:spLocks noGrp="1"/>
          </p:cNvSpPr>
          <p:nvPr>
            <p:ph type="sldNum" sz="quarter" idx="12"/>
          </p:nvPr>
        </p:nvSpPr>
        <p:spPr/>
        <p:txBody>
          <a:bodyPr/>
          <a:lstStyle/>
          <a:p>
            <a:fld id="{238F4FAB-B66C-4FE0-8D37-1C6C815A8707}" type="slidenum">
              <a:rPr lang="en-US" smtClean="0"/>
              <a:t>‹#›</a:t>
            </a:fld>
            <a:endParaRPr lang="en-US"/>
          </a:p>
        </p:txBody>
      </p:sp>
    </p:spTree>
    <p:extLst>
      <p:ext uri="{BB962C8B-B14F-4D97-AF65-F5344CB8AC3E}">
        <p14:creationId xmlns:p14="http://schemas.microsoft.com/office/powerpoint/2010/main" val="1452265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71EE2B-6752-41AA-B8CA-8C94EE8DE165}"/>
              </a:ext>
            </a:extLst>
          </p:cNvPr>
          <p:cNvSpPr>
            <a:spLocks noGrp="1"/>
          </p:cNvSpPr>
          <p:nvPr>
            <p:ph type="dt" sz="half" idx="10"/>
          </p:nvPr>
        </p:nvSpPr>
        <p:spPr/>
        <p:txBody>
          <a:bodyPr/>
          <a:lstStyle/>
          <a:p>
            <a:fld id="{10D283BD-821A-4EF1-A7DA-389245FD43E6}" type="datetimeFigureOut">
              <a:rPr lang="en-US" smtClean="0"/>
              <a:t>4/6/2024</a:t>
            </a:fld>
            <a:endParaRPr lang="en-US"/>
          </a:p>
        </p:txBody>
      </p:sp>
      <p:sp>
        <p:nvSpPr>
          <p:cNvPr id="3" name="Footer Placeholder 2">
            <a:extLst>
              <a:ext uri="{FF2B5EF4-FFF2-40B4-BE49-F238E27FC236}">
                <a16:creationId xmlns:a16="http://schemas.microsoft.com/office/drawing/2014/main" id="{9417FAD3-4937-4CF1-A42E-1DDC5A1C4C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9D5C0B-55F9-4D7E-94D5-81D8F9D85472}"/>
              </a:ext>
            </a:extLst>
          </p:cNvPr>
          <p:cNvSpPr>
            <a:spLocks noGrp="1"/>
          </p:cNvSpPr>
          <p:nvPr>
            <p:ph type="sldNum" sz="quarter" idx="12"/>
          </p:nvPr>
        </p:nvSpPr>
        <p:spPr/>
        <p:txBody>
          <a:bodyPr/>
          <a:lstStyle/>
          <a:p>
            <a:fld id="{238F4FAB-B66C-4FE0-8D37-1C6C815A8707}" type="slidenum">
              <a:rPr lang="en-US" smtClean="0"/>
              <a:t>‹#›</a:t>
            </a:fld>
            <a:endParaRPr lang="en-US"/>
          </a:p>
        </p:txBody>
      </p:sp>
    </p:spTree>
    <p:extLst>
      <p:ext uri="{BB962C8B-B14F-4D97-AF65-F5344CB8AC3E}">
        <p14:creationId xmlns:p14="http://schemas.microsoft.com/office/powerpoint/2010/main" val="4186550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6AB24-0470-4576-A02C-DA258AE9F8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C484E1-78D9-42AB-98A7-E67C923093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1A99B5-58EB-4538-9230-3B3EAB2C95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BD8EA1-80EB-4FF9-A28F-8343797355F1}"/>
              </a:ext>
            </a:extLst>
          </p:cNvPr>
          <p:cNvSpPr>
            <a:spLocks noGrp="1"/>
          </p:cNvSpPr>
          <p:nvPr>
            <p:ph type="dt" sz="half" idx="10"/>
          </p:nvPr>
        </p:nvSpPr>
        <p:spPr/>
        <p:txBody>
          <a:bodyPr/>
          <a:lstStyle/>
          <a:p>
            <a:fld id="{10D283BD-821A-4EF1-A7DA-389245FD43E6}" type="datetimeFigureOut">
              <a:rPr lang="en-US" smtClean="0"/>
              <a:t>4/6/2024</a:t>
            </a:fld>
            <a:endParaRPr lang="en-US"/>
          </a:p>
        </p:txBody>
      </p:sp>
      <p:sp>
        <p:nvSpPr>
          <p:cNvPr id="6" name="Footer Placeholder 5">
            <a:extLst>
              <a:ext uri="{FF2B5EF4-FFF2-40B4-BE49-F238E27FC236}">
                <a16:creationId xmlns:a16="http://schemas.microsoft.com/office/drawing/2014/main" id="{37D3D172-5D45-4054-987D-D971CB8194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C81B09-B071-40AA-86CF-1AF89730AE5F}"/>
              </a:ext>
            </a:extLst>
          </p:cNvPr>
          <p:cNvSpPr>
            <a:spLocks noGrp="1"/>
          </p:cNvSpPr>
          <p:nvPr>
            <p:ph type="sldNum" sz="quarter" idx="12"/>
          </p:nvPr>
        </p:nvSpPr>
        <p:spPr/>
        <p:txBody>
          <a:bodyPr/>
          <a:lstStyle/>
          <a:p>
            <a:fld id="{238F4FAB-B66C-4FE0-8D37-1C6C815A8707}" type="slidenum">
              <a:rPr lang="en-US" smtClean="0"/>
              <a:t>‹#›</a:t>
            </a:fld>
            <a:endParaRPr lang="en-US"/>
          </a:p>
        </p:txBody>
      </p:sp>
    </p:spTree>
    <p:extLst>
      <p:ext uri="{BB962C8B-B14F-4D97-AF65-F5344CB8AC3E}">
        <p14:creationId xmlns:p14="http://schemas.microsoft.com/office/powerpoint/2010/main" val="559220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A8CE-5B47-4DE9-B796-8F33ACB1D8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B44898-DD42-4EF9-8214-94AE7FE7CC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DEAAEA-0AEC-4407-826B-DD6833605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A4558D-3DB6-4936-ACB2-632BC68E0FBD}"/>
              </a:ext>
            </a:extLst>
          </p:cNvPr>
          <p:cNvSpPr>
            <a:spLocks noGrp="1"/>
          </p:cNvSpPr>
          <p:nvPr>
            <p:ph type="dt" sz="half" idx="10"/>
          </p:nvPr>
        </p:nvSpPr>
        <p:spPr/>
        <p:txBody>
          <a:bodyPr/>
          <a:lstStyle/>
          <a:p>
            <a:fld id="{10D283BD-821A-4EF1-A7DA-389245FD43E6}" type="datetimeFigureOut">
              <a:rPr lang="en-US" smtClean="0"/>
              <a:t>4/6/2024</a:t>
            </a:fld>
            <a:endParaRPr lang="en-US"/>
          </a:p>
        </p:txBody>
      </p:sp>
      <p:sp>
        <p:nvSpPr>
          <p:cNvPr id="6" name="Footer Placeholder 5">
            <a:extLst>
              <a:ext uri="{FF2B5EF4-FFF2-40B4-BE49-F238E27FC236}">
                <a16:creationId xmlns:a16="http://schemas.microsoft.com/office/drawing/2014/main" id="{3A65B33B-97E8-422E-8536-C1B7AC3447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C9726C-B6E2-4C66-AC7E-9060B88A6F01}"/>
              </a:ext>
            </a:extLst>
          </p:cNvPr>
          <p:cNvSpPr>
            <a:spLocks noGrp="1"/>
          </p:cNvSpPr>
          <p:nvPr>
            <p:ph type="sldNum" sz="quarter" idx="12"/>
          </p:nvPr>
        </p:nvSpPr>
        <p:spPr/>
        <p:txBody>
          <a:bodyPr/>
          <a:lstStyle/>
          <a:p>
            <a:fld id="{238F4FAB-B66C-4FE0-8D37-1C6C815A8707}" type="slidenum">
              <a:rPr lang="en-US" smtClean="0"/>
              <a:t>‹#›</a:t>
            </a:fld>
            <a:endParaRPr lang="en-US"/>
          </a:p>
        </p:txBody>
      </p:sp>
    </p:spTree>
    <p:extLst>
      <p:ext uri="{BB962C8B-B14F-4D97-AF65-F5344CB8AC3E}">
        <p14:creationId xmlns:p14="http://schemas.microsoft.com/office/powerpoint/2010/main" val="4201335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0F19C4-9548-4768-8875-E2BC3362C6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4B0168-C8FB-481A-AE8E-3F297AB19F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5001D9-E6F5-49B7-AAA2-6CE7DC3242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D283BD-821A-4EF1-A7DA-389245FD43E6}" type="datetimeFigureOut">
              <a:rPr lang="en-US" smtClean="0"/>
              <a:t>4/6/2024</a:t>
            </a:fld>
            <a:endParaRPr lang="en-US"/>
          </a:p>
        </p:txBody>
      </p:sp>
      <p:sp>
        <p:nvSpPr>
          <p:cNvPr id="5" name="Footer Placeholder 4">
            <a:extLst>
              <a:ext uri="{FF2B5EF4-FFF2-40B4-BE49-F238E27FC236}">
                <a16:creationId xmlns:a16="http://schemas.microsoft.com/office/drawing/2014/main" id="{7861B48E-0536-4C19-BC82-C8FFF43327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CBC912-1144-452C-8D69-8C3EEF569F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8F4FAB-B66C-4FE0-8D37-1C6C815A8707}" type="slidenum">
              <a:rPr lang="en-US" smtClean="0"/>
              <a:t>‹#›</a:t>
            </a:fld>
            <a:endParaRPr lang="en-US"/>
          </a:p>
        </p:txBody>
      </p:sp>
    </p:spTree>
    <p:extLst>
      <p:ext uri="{BB962C8B-B14F-4D97-AF65-F5344CB8AC3E}">
        <p14:creationId xmlns:p14="http://schemas.microsoft.com/office/powerpoint/2010/main" val="211871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3C4C16-79CD-4037-A510-0695AD059F42}"/>
              </a:ext>
            </a:extLst>
          </p:cNvPr>
          <p:cNvSpPr>
            <a:spLocks noGrp="1"/>
          </p:cNvSpPr>
          <p:nvPr>
            <p:ph idx="1"/>
          </p:nvPr>
        </p:nvSpPr>
        <p:spPr>
          <a:xfrm>
            <a:off x="386255" y="207466"/>
            <a:ext cx="11430000" cy="4351338"/>
          </a:xfrm>
        </p:spPr>
        <p:txBody>
          <a:bodyPr>
            <a:noAutofit/>
          </a:bodyPr>
          <a:lstStyle/>
          <a:p>
            <a:pPr marL="0" indent="0" algn="just">
              <a:buNone/>
            </a:pPr>
            <a:r>
              <a:rPr lang="vi-VN" sz="6000" b="1" i="0" dirty="0">
                <a:effectLst/>
              </a:rPr>
              <a:t>Nào ta hãy đến (Pa rum pa pum pum). Để nhìn Vua mới giáng thế (Pa rum pa pum pum). Và mang của lễ quý giá (Pa rum pa pum pum). Mà dâng lên Đấng Cứu Thế (Pa rum pa pum pum, rum pa pum pum, rum pa pum pum).</a:t>
            </a:r>
            <a:endParaRPr lang="en-US" sz="6000" b="1" dirty="0"/>
          </a:p>
        </p:txBody>
      </p:sp>
    </p:spTree>
    <p:extLst>
      <p:ext uri="{BB962C8B-B14F-4D97-AF65-F5344CB8AC3E}">
        <p14:creationId xmlns:p14="http://schemas.microsoft.com/office/powerpoint/2010/main" val="925651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69EA3-E30C-4F06-BA39-4FADD19A6D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C77EE2-82B0-48A4-B7D4-8B85F3E943EC}"/>
              </a:ext>
            </a:extLst>
          </p:cNvPr>
          <p:cNvSpPr>
            <a:spLocks noGrp="1"/>
          </p:cNvSpPr>
          <p:nvPr>
            <p:ph idx="1"/>
          </p:nvPr>
        </p:nvSpPr>
        <p:spPr>
          <a:xfrm>
            <a:off x="441434" y="357242"/>
            <a:ext cx="11256580" cy="4351338"/>
          </a:xfrm>
        </p:spPr>
        <p:txBody>
          <a:bodyPr>
            <a:noAutofit/>
          </a:bodyPr>
          <a:lstStyle/>
          <a:p>
            <a:pPr marL="0" indent="0" algn="just">
              <a:buNone/>
            </a:pPr>
            <a:r>
              <a:rPr lang="vi-VN" sz="6600" b="1" i="0" dirty="0">
                <a:effectLst/>
              </a:rPr>
              <a:t>Rồi hãy cất tiếng hát (Pa rum pa pum pum</a:t>
            </a:r>
            <a:r>
              <a:rPr lang="vi-VN" sz="6600" b="1" i="0">
                <a:effectLst/>
              </a:rPr>
              <a:t>). Chúc </a:t>
            </a:r>
            <a:r>
              <a:rPr lang="vi-VN" sz="6600" b="1" i="0" dirty="0">
                <a:effectLst/>
              </a:rPr>
              <a:t>tụng Danh Ngài</a:t>
            </a:r>
            <a:r>
              <a:rPr lang="vi-VN" sz="6600" b="1" i="0">
                <a:effectLst/>
              </a:rPr>
              <a:t>. Này </a:t>
            </a:r>
            <a:r>
              <a:rPr lang="vi-VN" sz="6600" b="1" i="0" dirty="0">
                <a:effectLst/>
              </a:rPr>
              <a:t>trẻ thơ Giê-su con quá ư khó khăn. Chẳng tìm được chi dâng lên cho xứng Danh Chúa hơn. </a:t>
            </a:r>
            <a:endParaRPr lang="en-US" sz="6600" b="1" dirty="0"/>
          </a:p>
        </p:txBody>
      </p:sp>
    </p:spTree>
    <p:extLst>
      <p:ext uri="{BB962C8B-B14F-4D97-AF65-F5344CB8AC3E}">
        <p14:creationId xmlns:p14="http://schemas.microsoft.com/office/powerpoint/2010/main" val="97517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70121-377E-421C-A7B2-FCD2EF4F40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13A39C-1E0D-4D5C-B6DA-CB8A7C889A43}"/>
              </a:ext>
            </a:extLst>
          </p:cNvPr>
          <p:cNvSpPr>
            <a:spLocks noGrp="1"/>
          </p:cNvSpPr>
          <p:nvPr>
            <p:ph idx="1"/>
          </p:nvPr>
        </p:nvSpPr>
        <p:spPr>
          <a:xfrm>
            <a:off x="465083" y="365125"/>
            <a:ext cx="11264462" cy="4351338"/>
          </a:xfrm>
        </p:spPr>
        <p:txBody>
          <a:bodyPr>
            <a:noAutofit/>
          </a:bodyPr>
          <a:lstStyle/>
          <a:p>
            <a:pPr marL="0" indent="0" algn="just">
              <a:buNone/>
            </a:pPr>
            <a:r>
              <a:rPr lang="vi-VN" sz="6600" b="1" i="0" dirty="0">
                <a:effectLst/>
              </a:rPr>
              <a:t>Này trẻ thơ Giê-su con quá ư khó khăn. Chẳng tìm được chi dâng lên cho xứng Danh Chúa hơn.</a:t>
            </a:r>
            <a:r>
              <a:rPr lang="en-US" sz="6600" b="1" i="0" dirty="0">
                <a:effectLst/>
              </a:rPr>
              <a:t> </a:t>
            </a:r>
            <a:r>
              <a:rPr lang="vi-VN" sz="6600" b="1" i="0" dirty="0">
                <a:effectLst/>
              </a:rPr>
              <a:t>Vậy con gõ trống Chúa nhé trống con rung chân thành. </a:t>
            </a:r>
            <a:endParaRPr lang="en-US" sz="6600" dirty="0"/>
          </a:p>
        </p:txBody>
      </p:sp>
    </p:spTree>
    <p:extLst>
      <p:ext uri="{BB962C8B-B14F-4D97-AF65-F5344CB8AC3E}">
        <p14:creationId xmlns:p14="http://schemas.microsoft.com/office/powerpoint/2010/main" val="959626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705E7-AE6E-4AEE-99DE-4EFA0D3AF1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E26385-11FB-41FB-97BF-D55A9785F0C8}"/>
              </a:ext>
            </a:extLst>
          </p:cNvPr>
          <p:cNvSpPr>
            <a:spLocks noGrp="1"/>
          </p:cNvSpPr>
          <p:nvPr>
            <p:ph idx="1"/>
          </p:nvPr>
        </p:nvSpPr>
        <p:spPr>
          <a:xfrm>
            <a:off x="449317" y="18279"/>
            <a:ext cx="11343290" cy="4351338"/>
          </a:xfrm>
        </p:spPr>
        <p:txBody>
          <a:bodyPr>
            <a:noAutofit/>
          </a:bodyPr>
          <a:lstStyle/>
          <a:p>
            <a:pPr marL="0" indent="0" algn="just">
              <a:buNone/>
            </a:pPr>
            <a:r>
              <a:rPr lang="vi-VN" sz="7200" b="1" i="0" dirty="0">
                <a:effectLst/>
              </a:rPr>
              <a:t>Chào mừng vua mới giáng thế đây trống con vê tròn, trống con vê tròn thoát ra </a:t>
            </a:r>
            <a:r>
              <a:rPr lang="vi-VN" sz="7200" b="1" i="0">
                <a:effectLst/>
              </a:rPr>
              <a:t>khỏi hồn</a:t>
            </a:r>
            <a:r>
              <a:rPr lang="en-US" sz="7200" b="1" dirty="0"/>
              <a:t> </a:t>
            </a:r>
            <a:r>
              <a:rPr lang="vi-VN" sz="7200" b="1" i="0">
                <a:effectLst/>
              </a:rPr>
              <a:t>Này </a:t>
            </a:r>
            <a:r>
              <a:rPr lang="vi-VN" sz="7200" b="1" i="0" dirty="0">
                <a:effectLst/>
              </a:rPr>
              <a:t>là điệu trống mới nhất con thiết tha kính dâng náo động xa gần.</a:t>
            </a:r>
            <a:endParaRPr lang="en-US" sz="7200" b="1" dirty="0"/>
          </a:p>
          <a:p>
            <a:pPr marL="0" indent="0" algn="just">
              <a:buNone/>
            </a:pPr>
            <a:endParaRPr lang="en-US" sz="7200" b="1" dirty="0"/>
          </a:p>
        </p:txBody>
      </p:sp>
    </p:spTree>
    <p:extLst>
      <p:ext uri="{BB962C8B-B14F-4D97-AF65-F5344CB8AC3E}">
        <p14:creationId xmlns:p14="http://schemas.microsoft.com/office/powerpoint/2010/main" val="3834412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BC682F-2E45-4A1B-B290-4FC1B37E178D}"/>
              </a:ext>
            </a:extLst>
          </p:cNvPr>
          <p:cNvSpPr>
            <a:spLocks noGrp="1"/>
          </p:cNvSpPr>
          <p:nvPr>
            <p:ph idx="1"/>
          </p:nvPr>
        </p:nvSpPr>
        <p:spPr>
          <a:xfrm>
            <a:off x="315310" y="541379"/>
            <a:ext cx="11556124" cy="4351338"/>
          </a:xfrm>
        </p:spPr>
        <p:txBody>
          <a:bodyPr>
            <a:noAutofit/>
          </a:bodyPr>
          <a:lstStyle/>
          <a:p>
            <a:pPr marL="0" indent="0" algn="just">
              <a:buNone/>
            </a:pPr>
            <a:r>
              <a:rPr lang="vi-VN" sz="7000" b="1" i="0" dirty="0">
                <a:effectLst/>
              </a:rPr>
              <a:t>Mẹ Ma-ri-a đã lắng nghe trống con. Kìa đàn mục súc ngúc ngắc cũng lắng nghe trống con. Vậy con thúc trống lớn nữa trống rung lên oai hùng. </a:t>
            </a:r>
            <a:endParaRPr lang="en-US" sz="7000" b="1" dirty="0"/>
          </a:p>
        </p:txBody>
      </p:sp>
    </p:spTree>
    <p:extLst>
      <p:ext uri="{BB962C8B-B14F-4D97-AF65-F5344CB8AC3E}">
        <p14:creationId xmlns:p14="http://schemas.microsoft.com/office/powerpoint/2010/main" val="1030079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5CF94-A3ED-4B9B-852A-0AE41E9EEC7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226E142-CB96-4F7A-84C7-08662A5C1747}"/>
              </a:ext>
            </a:extLst>
          </p:cNvPr>
          <p:cNvSpPr>
            <a:spLocks noGrp="1"/>
          </p:cNvSpPr>
          <p:nvPr>
            <p:ph idx="1"/>
          </p:nvPr>
        </p:nvSpPr>
        <p:spPr>
          <a:xfrm>
            <a:off x="341905" y="349223"/>
            <a:ext cx="11418073" cy="4351338"/>
          </a:xfrm>
        </p:spPr>
        <p:txBody>
          <a:bodyPr>
            <a:noAutofit/>
          </a:bodyPr>
          <a:lstStyle/>
          <a:p>
            <a:pPr marL="0" indent="0" algn="just">
              <a:buNone/>
            </a:pPr>
            <a:r>
              <a:rPr lang="vi-VN" sz="6600" b="1" i="0" dirty="0">
                <a:effectLst/>
              </a:rPr>
              <a:t>Nhịp vui tay gõ náo nức ôi trống con vang lừng trống con tưng bừng trống con không ngừng. Rồi nụ cười Chúa sáng láng ban xuống cho chính con với điệu trống dồn.</a:t>
            </a:r>
            <a:endParaRPr lang="en-US" sz="6600" dirty="0"/>
          </a:p>
        </p:txBody>
      </p:sp>
    </p:spTree>
    <p:extLst>
      <p:ext uri="{BB962C8B-B14F-4D97-AF65-F5344CB8AC3E}">
        <p14:creationId xmlns:p14="http://schemas.microsoft.com/office/powerpoint/2010/main" val="191329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237</Words>
  <Application>Microsoft Office PowerPoint</Application>
  <PresentationFormat>Widescreen</PresentationFormat>
  <Paragraphs>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Le</dc:creator>
  <cp:lastModifiedBy>ANHBAO IT</cp:lastModifiedBy>
  <cp:revision>2</cp:revision>
  <dcterms:created xsi:type="dcterms:W3CDTF">2020-12-25T03:33:42Z</dcterms:created>
  <dcterms:modified xsi:type="dcterms:W3CDTF">2024-04-06T16:51:58Z</dcterms:modified>
</cp:coreProperties>
</file>