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62" r:id="rId4"/>
    <p:sldId id="260" r:id="rId5"/>
    <p:sldId id="263" r:id="rId6"/>
    <p:sldId id="261" r:id="rId7"/>
    <p:sldId id="264" r:id="rId8"/>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68513C-4F87-4506-B2B5-B194044FA9EA}" type="slidenum">
              <a:rPr lang="vi-VN" smtClean="0"/>
              <a:t>2</a:t>
            </a:fld>
            <a:endParaRPr lang="vi-VN"/>
          </a:p>
        </p:txBody>
      </p:sp>
    </p:spTree>
    <p:extLst>
      <p:ext uri="{BB962C8B-B14F-4D97-AF65-F5344CB8AC3E}">
        <p14:creationId xmlns:p14="http://schemas.microsoft.com/office/powerpoint/2010/main" val="3893905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84C01-4108-4E72-954A-0AE8CE5095F2}"/>
              </a:ext>
            </a:extLst>
          </p:cNvPr>
          <p:cNvSpPr>
            <a:spLocks noGrp="1"/>
          </p:cNvSpPr>
          <p:nvPr>
            <p:ph idx="1"/>
          </p:nvPr>
        </p:nvSpPr>
        <p:spPr>
          <a:xfrm>
            <a:off x="599282" y="904081"/>
            <a:ext cx="18000662" cy="7126920"/>
          </a:xfrm>
        </p:spPr>
        <p:txBody>
          <a:bodyPr/>
          <a:lstStyle/>
          <a:p>
            <a:pPr marL="0" indent="0" algn="just">
              <a:buNone/>
            </a:pPr>
            <a:r>
              <a:rPr lang="vi-VN" sz="9600" b="1" dirty="0"/>
              <a:t>ĐK</a:t>
            </a:r>
            <a:r>
              <a:rPr lang="en-US" sz="9600" b="1" dirty="0"/>
              <a:t> : </a:t>
            </a:r>
            <a:r>
              <a:rPr lang="vi-VN" sz="9600" b="1" dirty="0"/>
              <a:t>Chúa chăn nuôi tôi, Chúa chăn nuôi tôi, Chúa đưa tôi đi qua mọi nẻo đường. Người đưa tôi đi lên núi cao say sưa gió biển. Vui uống suối miền </a:t>
            </a:r>
            <a:r>
              <a:rPr lang="vi-VN" sz="8800" b="1" dirty="0"/>
              <a:t>Nam vững tâm qua rừng mịt mù.</a:t>
            </a:r>
            <a:endParaRPr lang="en-US" sz="8800" b="1" dirty="0"/>
          </a:p>
          <a:p>
            <a:pPr marL="0" indent="0" algn="just">
              <a:buNone/>
            </a:pPr>
            <a:br>
              <a:rPr lang="vi-VN" sz="9600" b="1" dirty="0"/>
            </a:br>
            <a:endParaRPr lang="en-US" sz="8800" b="1" dirty="0"/>
          </a:p>
        </p:txBody>
      </p:sp>
      <p:sp>
        <p:nvSpPr>
          <p:cNvPr id="4" name="TextBox 3">
            <a:extLst>
              <a:ext uri="{FF2B5EF4-FFF2-40B4-BE49-F238E27FC236}">
                <a16:creationId xmlns:a16="http://schemas.microsoft.com/office/drawing/2014/main" id="{BD412EEE-44A9-498A-B738-B5E1342AC402}"/>
              </a:ext>
            </a:extLst>
          </p:cNvPr>
          <p:cNvSpPr txBox="1"/>
          <p:nvPr/>
        </p:nvSpPr>
        <p:spPr>
          <a:xfrm>
            <a:off x="7578321" y="218281"/>
            <a:ext cx="4042582" cy="523220"/>
          </a:xfrm>
          <a:prstGeom prst="rect">
            <a:avLst/>
          </a:prstGeom>
          <a:noFill/>
        </p:spPr>
        <p:txBody>
          <a:bodyPr wrap="none" rtlCol="0">
            <a:spAutoFit/>
          </a:bodyPr>
          <a:lstStyle/>
          <a:p>
            <a:pPr algn="ctr"/>
            <a:r>
              <a:rPr lang="en-US" b="1"/>
              <a:t>CHÚA CHĂN NUÔI TÔI</a:t>
            </a:r>
          </a:p>
        </p:txBody>
      </p:sp>
    </p:spTree>
    <p:extLst>
      <p:ext uri="{BB962C8B-B14F-4D97-AF65-F5344CB8AC3E}">
        <p14:creationId xmlns:p14="http://schemas.microsoft.com/office/powerpoint/2010/main" val="5931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AD199-B784-487C-AFFF-BA53C127FD32}"/>
              </a:ext>
            </a:extLst>
          </p:cNvPr>
          <p:cNvSpPr>
            <a:spLocks noGrp="1"/>
          </p:cNvSpPr>
          <p:nvPr>
            <p:ph idx="1"/>
          </p:nvPr>
        </p:nvSpPr>
        <p:spPr>
          <a:xfrm>
            <a:off x="571918" y="142081"/>
            <a:ext cx="18000663" cy="7126920"/>
          </a:xfrm>
        </p:spPr>
        <p:txBody>
          <a:bodyPr/>
          <a:lstStyle/>
          <a:p>
            <a:pPr marL="0" indent="0" algn="just">
              <a:buNone/>
            </a:pPr>
            <a:r>
              <a:rPr lang="vi-VN" sz="8800" b="1" dirty="0"/>
              <a:t>1.</a:t>
            </a:r>
            <a:r>
              <a:rPr lang="en-US" sz="8800" b="1" dirty="0"/>
              <a:t> </a:t>
            </a:r>
            <a:r>
              <a:rPr lang="vi-VN" sz="8800" b="1" dirty="0"/>
              <a:t>Người đưa tôi đi lên vườn trái ngát xanh trên đồi. Người dẫn tôi về tựa trùng khơi buông gió dìu mây trời. Người sắp cho tôi yến tiệc thơm hương hoa. Người rót cho tôi ly rượu thắm chan hòa. Đầu tôi Người xức dầu thơm nồng </a:t>
            </a:r>
            <a:r>
              <a:rPr lang="vi-VN" sz="8800" b="1"/>
              <a:t>nàn.</a:t>
            </a:r>
            <a:endParaRPr lang="en-US" sz="8000" b="1" dirty="0"/>
          </a:p>
        </p:txBody>
      </p:sp>
    </p:spTree>
    <p:extLst>
      <p:ext uri="{BB962C8B-B14F-4D97-AF65-F5344CB8AC3E}">
        <p14:creationId xmlns:p14="http://schemas.microsoft.com/office/powerpoint/2010/main" val="351070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84C01-4108-4E72-954A-0AE8CE5095F2}"/>
              </a:ext>
            </a:extLst>
          </p:cNvPr>
          <p:cNvSpPr>
            <a:spLocks noGrp="1"/>
          </p:cNvSpPr>
          <p:nvPr>
            <p:ph idx="1"/>
          </p:nvPr>
        </p:nvSpPr>
        <p:spPr>
          <a:xfrm>
            <a:off x="599282" y="904081"/>
            <a:ext cx="18000662" cy="7126920"/>
          </a:xfrm>
        </p:spPr>
        <p:txBody>
          <a:bodyPr/>
          <a:lstStyle/>
          <a:p>
            <a:pPr marL="0" indent="0" algn="just">
              <a:buNone/>
            </a:pPr>
            <a:r>
              <a:rPr lang="vi-VN" sz="9600" b="1" dirty="0"/>
              <a:t>ĐK</a:t>
            </a:r>
            <a:r>
              <a:rPr lang="en-US" sz="9600" b="1" dirty="0"/>
              <a:t> : </a:t>
            </a:r>
            <a:r>
              <a:rPr lang="vi-VN" sz="9600" b="1" dirty="0"/>
              <a:t>Chúa chăn nuôi tôi, Chúa chăn nuôi tôi, Chúa đưa tôi đi qua mọi nẻo đường. Người đưa tôi đi lên núi cao say sưa gió biển. Vui uống suối miền </a:t>
            </a:r>
            <a:r>
              <a:rPr lang="vi-VN" sz="8800" b="1" dirty="0"/>
              <a:t>Nam vững tâm qua rừng mịt mù.</a:t>
            </a:r>
            <a:endParaRPr lang="en-US" sz="8800" b="1" dirty="0"/>
          </a:p>
          <a:p>
            <a:pPr marL="0" indent="0" algn="just">
              <a:buNone/>
            </a:pPr>
            <a:br>
              <a:rPr lang="vi-VN" sz="9600" b="1" dirty="0"/>
            </a:br>
            <a:endParaRPr lang="en-US" sz="8800" b="1" dirty="0"/>
          </a:p>
        </p:txBody>
      </p:sp>
      <p:sp>
        <p:nvSpPr>
          <p:cNvPr id="4" name="TextBox 3">
            <a:extLst>
              <a:ext uri="{FF2B5EF4-FFF2-40B4-BE49-F238E27FC236}">
                <a16:creationId xmlns:a16="http://schemas.microsoft.com/office/drawing/2014/main" id="{BD412EEE-44A9-498A-B738-B5E1342AC402}"/>
              </a:ext>
            </a:extLst>
          </p:cNvPr>
          <p:cNvSpPr txBox="1"/>
          <p:nvPr/>
        </p:nvSpPr>
        <p:spPr>
          <a:xfrm>
            <a:off x="7578321" y="218281"/>
            <a:ext cx="4042582" cy="523220"/>
          </a:xfrm>
          <a:prstGeom prst="rect">
            <a:avLst/>
          </a:prstGeom>
          <a:noFill/>
        </p:spPr>
        <p:txBody>
          <a:bodyPr wrap="none" rtlCol="0">
            <a:spAutoFit/>
          </a:bodyPr>
          <a:lstStyle/>
          <a:p>
            <a:pPr algn="ctr"/>
            <a:r>
              <a:rPr lang="en-US" b="1"/>
              <a:t>CHÚA CHĂN NUÔI TÔI</a:t>
            </a:r>
          </a:p>
        </p:txBody>
      </p:sp>
    </p:spTree>
    <p:extLst>
      <p:ext uri="{BB962C8B-B14F-4D97-AF65-F5344CB8AC3E}">
        <p14:creationId xmlns:p14="http://schemas.microsoft.com/office/powerpoint/2010/main" val="318490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58043-6520-4499-AA4E-5646583FA8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142016-BCFE-408E-AC98-39BBDD86B2AB}"/>
              </a:ext>
            </a:extLst>
          </p:cNvPr>
          <p:cNvSpPr>
            <a:spLocks noGrp="1"/>
          </p:cNvSpPr>
          <p:nvPr>
            <p:ph idx="1"/>
          </p:nvPr>
        </p:nvSpPr>
        <p:spPr>
          <a:xfrm>
            <a:off x="567908" y="-32084"/>
            <a:ext cx="18000663" cy="7126920"/>
          </a:xfrm>
        </p:spPr>
        <p:txBody>
          <a:bodyPr/>
          <a:lstStyle/>
          <a:p>
            <a:pPr marL="0" indent="0" algn="just">
              <a:buNone/>
            </a:pPr>
            <a:r>
              <a:rPr lang="vi-VN" sz="8800" b="1" dirty="0"/>
              <a:t>2.</a:t>
            </a:r>
            <a:r>
              <a:rPr lang="en-US" sz="8800" b="1" dirty="0"/>
              <a:t> </a:t>
            </a:r>
            <a:r>
              <a:rPr lang="vi-VN" sz="8800" b="1" dirty="0"/>
              <a:t>Lòng không lo âu tuy vào giữa lưới vây quân thù. Lòng vẫn êm đềm dù trời đêm thung lũng đầy sương mù. Cùng Chúa tôi đi suốt đời luôn hiên ngang. Nhờ Chúa tôi vui bao ngày tháng huy hoàng. Trần gian tươi thắm mùa xuân địa đàng.</a:t>
            </a:r>
            <a:endParaRPr lang="en-US" sz="8800" b="1" dirty="0"/>
          </a:p>
          <a:p>
            <a:pPr marL="0" indent="0" algn="just">
              <a:buNone/>
            </a:pPr>
            <a:br>
              <a:rPr lang="vi-VN" sz="8800" b="1" dirty="0"/>
            </a:br>
            <a:endParaRPr lang="en-US" sz="8800" b="1" dirty="0"/>
          </a:p>
        </p:txBody>
      </p:sp>
    </p:spTree>
    <p:extLst>
      <p:ext uri="{BB962C8B-B14F-4D97-AF65-F5344CB8AC3E}">
        <p14:creationId xmlns:p14="http://schemas.microsoft.com/office/powerpoint/2010/main" val="172513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84C01-4108-4E72-954A-0AE8CE5095F2}"/>
              </a:ext>
            </a:extLst>
          </p:cNvPr>
          <p:cNvSpPr>
            <a:spLocks noGrp="1"/>
          </p:cNvSpPr>
          <p:nvPr>
            <p:ph idx="1"/>
          </p:nvPr>
        </p:nvSpPr>
        <p:spPr>
          <a:xfrm>
            <a:off x="599282" y="904081"/>
            <a:ext cx="18000662" cy="7126920"/>
          </a:xfrm>
        </p:spPr>
        <p:txBody>
          <a:bodyPr/>
          <a:lstStyle/>
          <a:p>
            <a:pPr marL="0" indent="0" algn="just">
              <a:buNone/>
            </a:pPr>
            <a:r>
              <a:rPr lang="vi-VN" sz="9600" b="1" dirty="0"/>
              <a:t>ĐK</a:t>
            </a:r>
            <a:r>
              <a:rPr lang="en-US" sz="9600" b="1" dirty="0"/>
              <a:t> : </a:t>
            </a:r>
            <a:r>
              <a:rPr lang="vi-VN" sz="9600" b="1" dirty="0"/>
              <a:t>Chúa chăn nuôi tôi, Chúa chăn nuôi tôi, Chúa đưa tôi đi qua mọi nẻo đường. Người đưa tôi đi lên núi cao say sưa gió biển. Vui uống suối miền </a:t>
            </a:r>
            <a:r>
              <a:rPr lang="vi-VN" sz="8800" b="1" dirty="0"/>
              <a:t>Nam vững tâm qua rừng mịt mù.</a:t>
            </a:r>
            <a:endParaRPr lang="en-US" sz="8800" b="1" dirty="0"/>
          </a:p>
          <a:p>
            <a:pPr marL="0" indent="0" algn="just">
              <a:buNone/>
            </a:pPr>
            <a:br>
              <a:rPr lang="vi-VN" sz="9600" b="1" dirty="0"/>
            </a:br>
            <a:endParaRPr lang="en-US" sz="8800" b="1" dirty="0"/>
          </a:p>
        </p:txBody>
      </p:sp>
      <p:sp>
        <p:nvSpPr>
          <p:cNvPr id="4" name="TextBox 3">
            <a:extLst>
              <a:ext uri="{FF2B5EF4-FFF2-40B4-BE49-F238E27FC236}">
                <a16:creationId xmlns:a16="http://schemas.microsoft.com/office/drawing/2014/main" id="{BD412EEE-44A9-498A-B738-B5E1342AC402}"/>
              </a:ext>
            </a:extLst>
          </p:cNvPr>
          <p:cNvSpPr txBox="1"/>
          <p:nvPr/>
        </p:nvSpPr>
        <p:spPr>
          <a:xfrm>
            <a:off x="7578321" y="218281"/>
            <a:ext cx="4042582" cy="523220"/>
          </a:xfrm>
          <a:prstGeom prst="rect">
            <a:avLst/>
          </a:prstGeom>
          <a:noFill/>
        </p:spPr>
        <p:txBody>
          <a:bodyPr wrap="none" rtlCol="0">
            <a:spAutoFit/>
          </a:bodyPr>
          <a:lstStyle/>
          <a:p>
            <a:pPr algn="ctr"/>
            <a:r>
              <a:rPr lang="en-US" b="1"/>
              <a:t>CHÚA CHĂN NUÔI TÔI</a:t>
            </a:r>
          </a:p>
        </p:txBody>
      </p:sp>
    </p:spTree>
    <p:extLst>
      <p:ext uri="{BB962C8B-B14F-4D97-AF65-F5344CB8AC3E}">
        <p14:creationId xmlns:p14="http://schemas.microsoft.com/office/powerpoint/2010/main" val="550306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5855-E22A-4C60-BBB0-535FE6BE82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4B5014-2271-4F25-BD07-9CA8C05962AA}"/>
              </a:ext>
            </a:extLst>
          </p:cNvPr>
          <p:cNvSpPr>
            <a:spLocks noGrp="1"/>
          </p:cNvSpPr>
          <p:nvPr>
            <p:ph idx="1"/>
          </p:nvPr>
        </p:nvSpPr>
        <p:spPr>
          <a:xfrm>
            <a:off x="595981" y="0"/>
            <a:ext cx="18000663" cy="7126920"/>
          </a:xfrm>
        </p:spPr>
        <p:txBody>
          <a:bodyPr/>
          <a:lstStyle/>
          <a:p>
            <a:pPr marL="0" indent="0" algn="just">
              <a:buNone/>
            </a:pPr>
            <a:r>
              <a:rPr lang="vi-VN" sz="8800" b="1" dirty="0"/>
              <a:t>3.</a:t>
            </a:r>
            <a:r>
              <a:rPr lang="en-US" sz="8800" b="1" dirty="0"/>
              <a:t> </a:t>
            </a:r>
            <a:r>
              <a:rPr lang="vi-VN" sz="8800" b="1" dirty="0"/>
              <a:t>Đời tôi trăm năm trong cuộc sống biết bao thăng trầm. Nghìn cõi xa gần vòng thời gian đưa mãi nhịp xoay vần. Này áo với cơm đây bài thơ ươm mơ. Này xác với thân mang nặng tấm linh hồn. Đời tôi ôi Chúa hiểu sâu ngọn nguồn.</a:t>
            </a:r>
            <a:endParaRPr lang="en-US" sz="8000" b="1" dirty="0"/>
          </a:p>
        </p:txBody>
      </p:sp>
    </p:spTree>
    <p:extLst>
      <p:ext uri="{BB962C8B-B14F-4D97-AF65-F5344CB8AC3E}">
        <p14:creationId xmlns:p14="http://schemas.microsoft.com/office/powerpoint/2010/main" val="9045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84C01-4108-4E72-954A-0AE8CE5095F2}"/>
              </a:ext>
            </a:extLst>
          </p:cNvPr>
          <p:cNvSpPr>
            <a:spLocks noGrp="1"/>
          </p:cNvSpPr>
          <p:nvPr>
            <p:ph idx="1"/>
          </p:nvPr>
        </p:nvSpPr>
        <p:spPr>
          <a:xfrm>
            <a:off x="599282" y="904081"/>
            <a:ext cx="18000662" cy="7126920"/>
          </a:xfrm>
        </p:spPr>
        <p:txBody>
          <a:bodyPr/>
          <a:lstStyle/>
          <a:p>
            <a:pPr marL="0" indent="0" algn="just">
              <a:buNone/>
            </a:pPr>
            <a:r>
              <a:rPr lang="vi-VN" sz="9600" b="1" dirty="0"/>
              <a:t>ĐK</a:t>
            </a:r>
            <a:r>
              <a:rPr lang="en-US" sz="9600" b="1" dirty="0"/>
              <a:t> : </a:t>
            </a:r>
            <a:r>
              <a:rPr lang="vi-VN" sz="9600" b="1" dirty="0"/>
              <a:t>Chúa chăn nuôi tôi, Chúa chăn nuôi tôi, Chúa đưa tôi đi qua mọi nẻo đường. Người đưa tôi đi lên núi cao say sưa gió biển. Vui uống suối miền </a:t>
            </a:r>
            <a:r>
              <a:rPr lang="vi-VN" sz="8800" b="1" dirty="0"/>
              <a:t>Nam vững tâm qua rừng mịt mù.</a:t>
            </a:r>
            <a:endParaRPr lang="en-US" sz="8800" b="1" dirty="0"/>
          </a:p>
          <a:p>
            <a:pPr marL="0" indent="0" algn="just">
              <a:buNone/>
            </a:pPr>
            <a:br>
              <a:rPr lang="vi-VN" sz="9600" b="1" dirty="0"/>
            </a:br>
            <a:endParaRPr lang="en-US" sz="8800" b="1" dirty="0"/>
          </a:p>
        </p:txBody>
      </p:sp>
      <p:sp>
        <p:nvSpPr>
          <p:cNvPr id="4" name="TextBox 3">
            <a:extLst>
              <a:ext uri="{FF2B5EF4-FFF2-40B4-BE49-F238E27FC236}">
                <a16:creationId xmlns:a16="http://schemas.microsoft.com/office/drawing/2014/main" id="{BD412EEE-44A9-498A-B738-B5E1342AC402}"/>
              </a:ext>
            </a:extLst>
          </p:cNvPr>
          <p:cNvSpPr txBox="1"/>
          <p:nvPr/>
        </p:nvSpPr>
        <p:spPr>
          <a:xfrm>
            <a:off x="7578321" y="218281"/>
            <a:ext cx="4042582" cy="523220"/>
          </a:xfrm>
          <a:prstGeom prst="rect">
            <a:avLst/>
          </a:prstGeom>
          <a:noFill/>
        </p:spPr>
        <p:txBody>
          <a:bodyPr wrap="none" rtlCol="0">
            <a:spAutoFit/>
          </a:bodyPr>
          <a:lstStyle/>
          <a:p>
            <a:pPr algn="ctr"/>
            <a:r>
              <a:rPr lang="en-US" b="1"/>
              <a:t>CHÚA CHĂN NUÔI TÔI</a:t>
            </a:r>
          </a:p>
        </p:txBody>
      </p:sp>
    </p:spTree>
    <p:extLst>
      <p:ext uri="{BB962C8B-B14F-4D97-AF65-F5344CB8AC3E}">
        <p14:creationId xmlns:p14="http://schemas.microsoft.com/office/powerpoint/2010/main" val="81951247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370</Words>
  <Application>Microsoft Office PowerPoint</Application>
  <PresentationFormat>Custom</PresentationFormat>
  <Paragraphs>17</Paragraphs>
  <Slides>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155</cp:revision>
  <dcterms:created xsi:type="dcterms:W3CDTF">2011-08-20T01:52:59Z</dcterms:created>
  <dcterms:modified xsi:type="dcterms:W3CDTF">2024-04-06T16:53:44Z</dcterms:modified>
</cp:coreProperties>
</file>