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0" r:id="rId6"/>
    <p:sldId id="263"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FF91-25B0-419A-83D1-D206E2174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1F008-EE15-4803-88B4-82F9CD3E1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6B4D84-369D-4A16-A56E-67A987FF4A58}"/>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5" name="Footer Placeholder 4">
            <a:extLst>
              <a:ext uri="{FF2B5EF4-FFF2-40B4-BE49-F238E27FC236}">
                <a16:creationId xmlns:a16="http://schemas.microsoft.com/office/drawing/2014/main" id="{07112FED-90E3-42A6-899A-934788462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8028C-0955-4FD7-A7CB-74870D992C17}"/>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160060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8BE9-7D1F-4ED4-A52A-9F0651F05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1BBC6-0714-4E18-A7C0-496D1BDCC9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786BC-291F-4837-B89F-FB6CF7823238}"/>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5" name="Footer Placeholder 4">
            <a:extLst>
              <a:ext uri="{FF2B5EF4-FFF2-40B4-BE49-F238E27FC236}">
                <a16:creationId xmlns:a16="http://schemas.microsoft.com/office/drawing/2014/main" id="{0F3D9170-E015-416E-859C-C9127C4F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25B94-B788-4601-AD4B-85F451AE7A4D}"/>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7635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B23E8-23A2-4B0B-9D59-F94FAB9D18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3A80AD-C29F-4B80-A2D3-8C11B54BC4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691DD-D768-4C7E-A4CA-996CE44595F6}"/>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5" name="Footer Placeholder 4">
            <a:extLst>
              <a:ext uri="{FF2B5EF4-FFF2-40B4-BE49-F238E27FC236}">
                <a16:creationId xmlns:a16="http://schemas.microsoft.com/office/drawing/2014/main" id="{5A8DDAB2-BF48-474C-937B-441A9E112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5B1F6-C4A5-4F73-948C-151389199B9E}"/>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382969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894C-43FA-4649-A9FA-A332483448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1B89-E99E-4A5E-A76F-4146B8C37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335B-71B4-4D7C-9275-152840165FC6}"/>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5" name="Footer Placeholder 4">
            <a:extLst>
              <a:ext uri="{FF2B5EF4-FFF2-40B4-BE49-F238E27FC236}">
                <a16:creationId xmlns:a16="http://schemas.microsoft.com/office/drawing/2014/main" id="{0746B13F-9D69-4EAB-8768-5892E951A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2B06E-951A-44F8-9134-A48FA045A357}"/>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44640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5743-99E6-44DC-9425-92EB14F8C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DDDAC0-7D8A-4A47-8BEC-E3B57CDDD1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B0878-6339-40E8-AAE0-3E711EC44444}"/>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5" name="Footer Placeholder 4">
            <a:extLst>
              <a:ext uri="{FF2B5EF4-FFF2-40B4-BE49-F238E27FC236}">
                <a16:creationId xmlns:a16="http://schemas.microsoft.com/office/drawing/2014/main" id="{38A465E7-C87D-43E2-890E-D89EDB430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7605E-6E52-4F3F-882A-B04B9F3D0A61}"/>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406741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3F4-39EA-47D0-8151-CC9A70B32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5F34D-281C-4713-88A6-F3E1EDBE3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99503E-947C-42FF-975F-6CB5705E1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25162E-6E39-43C6-8198-E643A6E3DD70}"/>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6" name="Footer Placeholder 5">
            <a:extLst>
              <a:ext uri="{FF2B5EF4-FFF2-40B4-BE49-F238E27FC236}">
                <a16:creationId xmlns:a16="http://schemas.microsoft.com/office/drawing/2014/main" id="{89F15D79-2BB5-48A1-9C29-785509C7A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799D6-BC13-44D3-B1D4-C56DD6273B53}"/>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355202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1D38-FE43-40AC-AFB9-4C1B3C30AE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B8CA5D-AA69-454B-AAC2-42CF72491E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B16C1-AC4D-45C0-859C-4372C4766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CF3E8A-CF9E-47D3-834B-75BCEE051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74B61-3F13-4024-B392-0412B5A85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9571D3-B59D-40EE-8CEC-4D028AAD0D97}"/>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8" name="Footer Placeholder 7">
            <a:extLst>
              <a:ext uri="{FF2B5EF4-FFF2-40B4-BE49-F238E27FC236}">
                <a16:creationId xmlns:a16="http://schemas.microsoft.com/office/drawing/2014/main" id="{F73B9FD8-938D-4763-930E-9B8246903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D8BDA7-78DC-4CE8-833A-99CC2B5038D5}"/>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290551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7577-C8C1-4F9F-AFC9-60C4C76EE1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A94650-3A8E-49A1-B270-A256AA197E0B}"/>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4" name="Footer Placeholder 3">
            <a:extLst>
              <a:ext uri="{FF2B5EF4-FFF2-40B4-BE49-F238E27FC236}">
                <a16:creationId xmlns:a16="http://schemas.microsoft.com/office/drawing/2014/main" id="{F1BAFCC8-9F30-4BA2-8983-2BE7F12D58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CEF02-50C6-4785-9A0C-57FFFE6CD402}"/>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264990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CBB82-D8C3-435E-A0C9-0ED1EBB70CD2}"/>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3" name="Footer Placeholder 2">
            <a:extLst>
              <a:ext uri="{FF2B5EF4-FFF2-40B4-BE49-F238E27FC236}">
                <a16:creationId xmlns:a16="http://schemas.microsoft.com/office/drawing/2014/main" id="{3014DEB6-25A8-4CB6-86C4-9A9FBC490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638097-2F9B-44EE-B651-A4929658F5BE}"/>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262991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2D92-2504-4BB3-A0AF-B23EA9CE1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8D81B7-DC4D-4CF7-A49B-8EBD8E698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1FA2F-D6D1-415D-AACE-E9E942485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48301-292F-4F46-B038-C0A4FED68891}"/>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6" name="Footer Placeholder 5">
            <a:extLst>
              <a:ext uri="{FF2B5EF4-FFF2-40B4-BE49-F238E27FC236}">
                <a16:creationId xmlns:a16="http://schemas.microsoft.com/office/drawing/2014/main" id="{C0CE59F7-7F64-4D37-97F5-AB66D3AEC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06C49-B2F8-471A-A602-B788FEFF8B43}"/>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15493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5664-FF48-4290-BE6F-50418F492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2C13D6-B5B2-434C-AED4-434D8E75E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1D2D2-3FA0-4CF4-A346-2EDBC1DAC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138DC-730A-4139-A706-AD1C63255DFE}"/>
              </a:ext>
            </a:extLst>
          </p:cNvPr>
          <p:cNvSpPr>
            <a:spLocks noGrp="1"/>
          </p:cNvSpPr>
          <p:nvPr>
            <p:ph type="dt" sz="half" idx="10"/>
          </p:nvPr>
        </p:nvSpPr>
        <p:spPr/>
        <p:txBody>
          <a:bodyPr/>
          <a:lstStyle/>
          <a:p>
            <a:fld id="{375AB272-AD24-44C0-8120-06DD118D8C58}" type="datetimeFigureOut">
              <a:rPr lang="en-US" smtClean="0"/>
              <a:t>4/6/2024</a:t>
            </a:fld>
            <a:endParaRPr lang="en-US"/>
          </a:p>
        </p:txBody>
      </p:sp>
      <p:sp>
        <p:nvSpPr>
          <p:cNvPr id="6" name="Footer Placeholder 5">
            <a:extLst>
              <a:ext uri="{FF2B5EF4-FFF2-40B4-BE49-F238E27FC236}">
                <a16:creationId xmlns:a16="http://schemas.microsoft.com/office/drawing/2014/main" id="{C3C6EC7C-7585-4245-AE59-7F75D0890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83B5A-65EE-4D08-9A5F-8A7A0FB819D9}"/>
              </a:ext>
            </a:extLst>
          </p:cNvPr>
          <p:cNvSpPr>
            <a:spLocks noGrp="1"/>
          </p:cNvSpPr>
          <p:nvPr>
            <p:ph type="sldNum" sz="quarter" idx="12"/>
          </p:nvPr>
        </p:nvSpPr>
        <p:spPr/>
        <p:txBody>
          <a:bodyPr/>
          <a:lstStyle/>
          <a:p>
            <a:fld id="{CD5351D1-04DE-49BF-8022-AD0018CF8130}" type="slidenum">
              <a:rPr lang="en-US" smtClean="0"/>
              <a:t>‹#›</a:t>
            </a:fld>
            <a:endParaRPr lang="en-US"/>
          </a:p>
        </p:txBody>
      </p:sp>
    </p:spTree>
    <p:extLst>
      <p:ext uri="{BB962C8B-B14F-4D97-AF65-F5344CB8AC3E}">
        <p14:creationId xmlns:p14="http://schemas.microsoft.com/office/powerpoint/2010/main" val="293106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3C0B2-13C3-4E16-845B-007F937152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26ED15-410B-4C7A-8B27-EC9A13D15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882DF-7AC8-4CEB-BBC3-94E37D61C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AB272-AD24-44C0-8120-06DD118D8C58}" type="datetimeFigureOut">
              <a:rPr lang="en-US" smtClean="0"/>
              <a:t>4/6/2024</a:t>
            </a:fld>
            <a:endParaRPr lang="en-US"/>
          </a:p>
        </p:txBody>
      </p:sp>
      <p:sp>
        <p:nvSpPr>
          <p:cNvPr id="5" name="Footer Placeholder 4">
            <a:extLst>
              <a:ext uri="{FF2B5EF4-FFF2-40B4-BE49-F238E27FC236}">
                <a16:creationId xmlns:a16="http://schemas.microsoft.com/office/drawing/2014/main" id="{AF4B7AF3-7439-4E83-8DA0-A1E2E0480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03C8BB-A765-4D28-915B-7C978F725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351D1-04DE-49BF-8022-AD0018CF8130}" type="slidenum">
              <a:rPr lang="en-US" smtClean="0"/>
              <a:t>‹#›</a:t>
            </a:fld>
            <a:endParaRPr lang="en-US"/>
          </a:p>
        </p:txBody>
      </p:sp>
    </p:spTree>
    <p:extLst>
      <p:ext uri="{BB962C8B-B14F-4D97-AF65-F5344CB8AC3E}">
        <p14:creationId xmlns:p14="http://schemas.microsoft.com/office/powerpoint/2010/main" val="2023450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87D4-D1F6-48F8-BB9F-E5902C985196}"/>
              </a:ext>
            </a:extLst>
          </p:cNvPr>
          <p:cNvSpPr>
            <a:spLocks noGrp="1"/>
          </p:cNvSpPr>
          <p:nvPr>
            <p:ph type="title"/>
          </p:nvPr>
        </p:nvSpPr>
        <p:spPr>
          <a:xfrm>
            <a:off x="860196" y="9428"/>
            <a:ext cx="10515600" cy="518474"/>
          </a:xfrm>
        </p:spPr>
        <p:txBody>
          <a:bodyPr>
            <a:normAutofit/>
          </a:bodyPr>
          <a:lstStyle/>
          <a:p>
            <a:pPr algn="ctr"/>
            <a:r>
              <a:rPr lang="en-US" sz="2400" b="1">
                <a:latin typeface="Arial" panose="020B0604020202020204" pitchFamily="34" charset="0"/>
                <a:cs typeface="Arial" panose="020B0604020202020204" pitchFamily="34" charset="0"/>
              </a:rPr>
              <a:t>CHÚA </a:t>
            </a:r>
            <a:r>
              <a:rPr lang="en-US" sz="2400" b="1" dirty="0">
                <a:latin typeface="Arial" panose="020B0604020202020204" pitchFamily="34" charset="0"/>
                <a:cs typeface="Arial" panose="020B0604020202020204" pitchFamily="34" charset="0"/>
              </a:rPr>
              <a:t>ĐÃ LÊN TRỜI</a:t>
            </a:r>
          </a:p>
        </p:txBody>
      </p:sp>
      <p:sp>
        <p:nvSpPr>
          <p:cNvPr id="3" name="Content Placeholder 2">
            <a:extLst>
              <a:ext uri="{FF2B5EF4-FFF2-40B4-BE49-F238E27FC236}">
                <a16:creationId xmlns:a16="http://schemas.microsoft.com/office/drawing/2014/main" id="{E2A8845F-CAE0-4E9F-9D11-939ADB5FA011}"/>
              </a:ext>
            </a:extLst>
          </p:cNvPr>
          <p:cNvSpPr>
            <a:spLocks noGrp="1"/>
          </p:cNvSpPr>
          <p:nvPr>
            <p:ph idx="1"/>
          </p:nvPr>
        </p:nvSpPr>
        <p:spPr>
          <a:xfrm>
            <a:off x="329938" y="480331"/>
            <a:ext cx="11576116" cy="4351338"/>
          </a:xfrm>
        </p:spPr>
        <p:txBody>
          <a:bodyPr>
            <a:noAutofit/>
          </a:bodyPr>
          <a:lstStyle/>
          <a:p>
            <a:pPr marL="0" indent="0" algn="just">
              <a:buNone/>
            </a:pPr>
            <a:r>
              <a:rPr lang="vi-VN" sz="6600" b="1" dirty="0"/>
              <a:t>1. Chúa đã lên trời, núi đồi đưa mắt nhìn theo. Chia ly đôi ngã ngàn dâu xanh ngắt một màu. Thày về quê hương xa vời ôi xa vời cuộc đời. Nhưng bao tình mến ơn trời mãi ở với Người.</a:t>
            </a:r>
            <a:endParaRPr lang="en-US" sz="6600" b="1" dirty="0"/>
          </a:p>
          <a:p>
            <a:pPr marL="0" indent="0" algn="just">
              <a:buNone/>
            </a:pPr>
            <a:br>
              <a:rPr lang="vi-VN" sz="6600" b="1" dirty="0"/>
            </a:br>
            <a:br>
              <a:rPr lang="vi-VN" sz="6600" b="1" dirty="0"/>
            </a:br>
            <a:endParaRPr lang="en-US" sz="6600" b="1" dirty="0"/>
          </a:p>
        </p:txBody>
      </p:sp>
    </p:spTree>
    <p:extLst>
      <p:ext uri="{BB962C8B-B14F-4D97-AF65-F5344CB8AC3E}">
        <p14:creationId xmlns:p14="http://schemas.microsoft.com/office/powerpoint/2010/main" val="347154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86F5B-A764-43D1-95FE-003FB61C2E82}"/>
              </a:ext>
            </a:extLst>
          </p:cNvPr>
          <p:cNvSpPr>
            <a:spLocks noGrp="1"/>
          </p:cNvSpPr>
          <p:nvPr>
            <p:ph idx="1"/>
          </p:nvPr>
        </p:nvSpPr>
        <p:spPr>
          <a:xfrm>
            <a:off x="395926" y="619646"/>
            <a:ext cx="11462994" cy="5921375"/>
          </a:xfrm>
        </p:spPr>
        <p:txBody>
          <a:bodyPr>
            <a:noAutofit/>
          </a:bodyPr>
          <a:lstStyle/>
          <a:p>
            <a:pPr marL="0" indent="0" algn="just">
              <a:buNone/>
            </a:pPr>
            <a:r>
              <a:rPr lang="vi-VN" sz="8000" b="1" dirty="0"/>
              <a:t>ĐK. Con nhìn lên cao</a:t>
            </a:r>
            <a:r>
              <a:rPr lang="en-US" sz="8000" b="1" dirty="0"/>
              <a:t>,</a:t>
            </a:r>
            <a:r>
              <a:rPr lang="vi-VN" sz="8000" b="1" dirty="0"/>
              <a:t> thao thức với ngàn vì sao</a:t>
            </a:r>
            <a:r>
              <a:rPr lang="en-US" sz="8000" b="1" dirty="0"/>
              <a:t>.</a:t>
            </a:r>
            <a:r>
              <a:rPr lang="vi-VN" sz="8000" b="1" dirty="0"/>
              <a:t> Khấn xin Người dìu đưa con bền tâm bước lên trời</a:t>
            </a:r>
            <a:r>
              <a:rPr lang="en-US" sz="8000" b="1" dirty="0"/>
              <a:t> </a:t>
            </a:r>
            <a:r>
              <a:rPr lang="vi-VN" sz="8000" b="1" dirty="0"/>
              <a:t>cao.</a:t>
            </a:r>
            <a:endParaRPr lang="en-US" sz="8000" b="1" dirty="0"/>
          </a:p>
          <a:p>
            <a:pPr marL="0" indent="0" algn="just">
              <a:buNone/>
            </a:pPr>
            <a:br>
              <a:rPr lang="vi-VN" sz="8000" b="1" dirty="0"/>
            </a:br>
            <a:br>
              <a:rPr lang="vi-VN" sz="8000" b="1" dirty="0"/>
            </a:br>
            <a:endParaRPr lang="en-US" sz="8000" b="1" dirty="0"/>
          </a:p>
        </p:txBody>
      </p:sp>
      <p:sp>
        <p:nvSpPr>
          <p:cNvPr id="5" name="Title 1">
            <a:extLst>
              <a:ext uri="{FF2B5EF4-FFF2-40B4-BE49-F238E27FC236}">
                <a16:creationId xmlns:a16="http://schemas.microsoft.com/office/drawing/2014/main" id="{0A3950FD-43BE-48D1-9A8B-2D14990BD2BC}"/>
              </a:ext>
            </a:extLst>
          </p:cNvPr>
          <p:cNvSpPr txBox="1">
            <a:spLocks/>
          </p:cNvSpPr>
          <p:nvPr/>
        </p:nvSpPr>
        <p:spPr>
          <a:xfrm>
            <a:off x="1012596" y="161828"/>
            <a:ext cx="10515600" cy="518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CHÚA ĐÃ LÊN TRỜI</a:t>
            </a:r>
            <a:endParaRPr lang="en-US" sz="2400" b="1" dirty="0">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7A8AD9AD-810C-4B2C-8D72-9D33E69967B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714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9F2E7-68B1-4DB0-9793-C805A6072326}"/>
              </a:ext>
            </a:extLst>
          </p:cNvPr>
          <p:cNvSpPr>
            <a:spLocks noGrp="1"/>
          </p:cNvSpPr>
          <p:nvPr>
            <p:ph idx="1"/>
          </p:nvPr>
        </p:nvSpPr>
        <p:spPr>
          <a:xfrm>
            <a:off x="386499" y="581943"/>
            <a:ext cx="11462994" cy="4351338"/>
          </a:xfrm>
        </p:spPr>
        <p:txBody>
          <a:bodyPr>
            <a:noAutofit/>
          </a:bodyPr>
          <a:lstStyle/>
          <a:p>
            <a:pPr marL="0" indent="0" algn="just">
              <a:buNone/>
            </a:pPr>
            <a:r>
              <a:rPr lang="vi-VN" sz="6000" b="1" dirty="0"/>
              <a:t>2. Chúa đã xuống đời với người chung kiếp khổ đau. Lang thang muôn nẻo tìm đâu một chỗ tựa đầu. Người về thiên cung nhưng chẳng quên cát bụi cuộc đời. Ta đi dọn chỗ cho ngươi ở nhà Chúa </a:t>
            </a:r>
            <a:r>
              <a:rPr lang="vi-VN" sz="6000" b="1"/>
              <a:t>Trời.</a:t>
            </a:r>
            <a:endParaRPr lang="en-US" sz="6000" b="1" dirty="0"/>
          </a:p>
        </p:txBody>
      </p:sp>
      <p:sp>
        <p:nvSpPr>
          <p:cNvPr id="4" name="Title 1">
            <a:extLst>
              <a:ext uri="{FF2B5EF4-FFF2-40B4-BE49-F238E27FC236}">
                <a16:creationId xmlns:a16="http://schemas.microsoft.com/office/drawing/2014/main" id="{5BBFBE52-D4D9-4784-8F3B-E5A361F9E917}"/>
              </a:ext>
            </a:extLst>
          </p:cNvPr>
          <p:cNvSpPr>
            <a:spLocks noGrp="1"/>
          </p:cNvSpPr>
          <p:nvPr>
            <p:ph type="title"/>
          </p:nvPr>
        </p:nvSpPr>
        <p:spPr>
          <a:xfrm>
            <a:off x="860196" y="9428"/>
            <a:ext cx="10515600" cy="518474"/>
          </a:xfrm>
        </p:spPr>
        <p:txBody>
          <a:bodyPr>
            <a:normAutofit/>
          </a:bodyPr>
          <a:lstStyle/>
          <a:p>
            <a:pPr algn="ctr"/>
            <a:r>
              <a:rPr lang="en-US" sz="2400" b="1">
                <a:latin typeface="Arial" panose="020B0604020202020204" pitchFamily="34" charset="0"/>
                <a:cs typeface="Arial" panose="020B0604020202020204" pitchFamily="34" charset="0"/>
              </a:rPr>
              <a:t>CHÚA </a:t>
            </a:r>
            <a:r>
              <a:rPr lang="en-US" sz="2400" b="1" dirty="0">
                <a:latin typeface="Arial" panose="020B0604020202020204" pitchFamily="34" charset="0"/>
                <a:cs typeface="Arial" panose="020B0604020202020204" pitchFamily="34" charset="0"/>
              </a:rPr>
              <a:t>ĐÃ LÊN TRỜI</a:t>
            </a:r>
          </a:p>
        </p:txBody>
      </p:sp>
    </p:spTree>
    <p:extLst>
      <p:ext uri="{BB962C8B-B14F-4D97-AF65-F5344CB8AC3E}">
        <p14:creationId xmlns:p14="http://schemas.microsoft.com/office/powerpoint/2010/main" val="182938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86F5B-A764-43D1-95FE-003FB61C2E82}"/>
              </a:ext>
            </a:extLst>
          </p:cNvPr>
          <p:cNvSpPr>
            <a:spLocks noGrp="1"/>
          </p:cNvSpPr>
          <p:nvPr>
            <p:ph idx="1"/>
          </p:nvPr>
        </p:nvSpPr>
        <p:spPr>
          <a:xfrm>
            <a:off x="395926" y="619646"/>
            <a:ext cx="11462994" cy="5921375"/>
          </a:xfrm>
        </p:spPr>
        <p:txBody>
          <a:bodyPr>
            <a:noAutofit/>
          </a:bodyPr>
          <a:lstStyle/>
          <a:p>
            <a:pPr marL="0" indent="0" algn="just">
              <a:buNone/>
            </a:pPr>
            <a:r>
              <a:rPr lang="vi-VN" sz="8000" b="1" dirty="0"/>
              <a:t>ĐK. Con nhìn lên cao</a:t>
            </a:r>
            <a:r>
              <a:rPr lang="en-US" sz="8000" b="1" dirty="0"/>
              <a:t>,</a:t>
            </a:r>
            <a:r>
              <a:rPr lang="vi-VN" sz="8000" b="1" dirty="0"/>
              <a:t> thao thức với ngàn vì sao</a:t>
            </a:r>
            <a:r>
              <a:rPr lang="en-US" sz="8000" b="1" dirty="0"/>
              <a:t>.</a:t>
            </a:r>
            <a:r>
              <a:rPr lang="vi-VN" sz="8000" b="1" dirty="0"/>
              <a:t> Khấn xin Người dìu đưa con bền tâm bước lên trời</a:t>
            </a:r>
            <a:r>
              <a:rPr lang="en-US" sz="8000" b="1" dirty="0"/>
              <a:t> </a:t>
            </a:r>
            <a:r>
              <a:rPr lang="vi-VN" sz="8000" b="1" dirty="0"/>
              <a:t>cao.</a:t>
            </a:r>
            <a:endParaRPr lang="en-US" sz="8000" b="1" dirty="0"/>
          </a:p>
          <a:p>
            <a:pPr marL="0" indent="0" algn="just">
              <a:buNone/>
            </a:pPr>
            <a:br>
              <a:rPr lang="vi-VN" sz="8000" b="1" dirty="0"/>
            </a:br>
            <a:br>
              <a:rPr lang="vi-VN" sz="8000" b="1" dirty="0"/>
            </a:br>
            <a:endParaRPr lang="en-US" sz="8000" b="1" dirty="0"/>
          </a:p>
        </p:txBody>
      </p:sp>
      <p:sp>
        <p:nvSpPr>
          <p:cNvPr id="5" name="Title 1">
            <a:extLst>
              <a:ext uri="{FF2B5EF4-FFF2-40B4-BE49-F238E27FC236}">
                <a16:creationId xmlns:a16="http://schemas.microsoft.com/office/drawing/2014/main" id="{0A3950FD-43BE-48D1-9A8B-2D14990BD2BC}"/>
              </a:ext>
            </a:extLst>
          </p:cNvPr>
          <p:cNvSpPr txBox="1">
            <a:spLocks/>
          </p:cNvSpPr>
          <p:nvPr/>
        </p:nvSpPr>
        <p:spPr>
          <a:xfrm>
            <a:off x="1012596" y="161828"/>
            <a:ext cx="10515600" cy="518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CHÚA ĐÃ LÊN TRỜI</a:t>
            </a:r>
            <a:endParaRPr lang="en-US" sz="2400" b="1" dirty="0">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7A8AD9AD-810C-4B2C-8D72-9D33E69967B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6107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1E63A-87C7-4274-948F-5CC6FE7CE076}"/>
              </a:ext>
            </a:extLst>
          </p:cNvPr>
          <p:cNvSpPr>
            <a:spLocks noGrp="1"/>
          </p:cNvSpPr>
          <p:nvPr>
            <p:ph idx="1"/>
          </p:nvPr>
        </p:nvSpPr>
        <p:spPr>
          <a:xfrm>
            <a:off x="405353" y="694867"/>
            <a:ext cx="11397006" cy="5225166"/>
          </a:xfrm>
        </p:spPr>
        <p:txBody>
          <a:bodyPr>
            <a:noAutofit/>
          </a:bodyPr>
          <a:lstStyle/>
          <a:p>
            <a:pPr marL="0" indent="0" algn="just">
              <a:buNone/>
            </a:pPr>
            <a:r>
              <a:rPr lang="vi-VN" sz="6000" b="1" dirty="0"/>
              <a:t>3. Chúa sống trong đời khóc cười bao nỗi nhục vinh. Cô đơn đau khổ tử sinh oan trái tội tình. Người về an vui nhưng lòng thường gian trần đọa đày. Trên cao gởi xuống Thánh Thần an ủi tháng </a:t>
            </a:r>
            <a:r>
              <a:rPr lang="vi-VN" sz="6000" b="1"/>
              <a:t>ngày.</a:t>
            </a:r>
            <a:endParaRPr lang="en-US" sz="6000" b="1" dirty="0"/>
          </a:p>
        </p:txBody>
      </p:sp>
      <p:sp>
        <p:nvSpPr>
          <p:cNvPr id="4" name="Title 1">
            <a:extLst>
              <a:ext uri="{FF2B5EF4-FFF2-40B4-BE49-F238E27FC236}">
                <a16:creationId xmlns:a16="http://schemas.microsoft.com/office/drawing/2014/main" id="{88D7A28E-B166-4693-B84B-3978514C503B}"/>
              </a:ext>
            </a:extLst>
          </p:cNvPr>
          <p:cNvSpPr>
            <a:spLocks noGrp="1"/>
          </p:cNvSpPr>
          <p:nvPr>
            <p:ph type="title"/>
          </p:nvPr>
        </p:nvSpPr>
        <p:spPr>
          <a:xfrm>
            <a:off x="860196" y="9428"/>
            <a:ext cx="10515600" cy="518474"/>
          </a:xfrm>
        </p:spPr>
        <p:txBody>
          <a:bodyPr>
            <a:normAutofit/>
          </a:bodyPr>
          <a:lstStyle/>
          <a:p>
            <a:pPr algn="ctr"/>
            <a:r>
              <a:rPr lang="en-US" sz="2400" b="1">
                <a:latin typeface="Arial" panose="020B0604020202020204" pitchFamily="34" charset="0"/>
                <a:cs typeface="Arial" panose="020B0604020202020204" pitchFamily="34" charset="0"/>
              </a:rPr>
              <a:t>CHÚA </a:t>
            </a:r>
            <a:r>
              <a:rPr lang="en-US" sz="2400" b="1" dirty="0">
                <a:latin typeface="Arial" panose="020B0604020202020204" pitchFamily="34" charset="0"/>
                <a:cs typeface="Arial" panose="020B0604020202020204" pitchFamily="34" charset="0"/>
              </a:rPr>
              <a:t>ĐÃ LÊN TRỜI</a:t>
            </a:r>
          </a:p>
        </p:txBody>
      </p:sp>
    </p:spTree>
    <p:extLst>
      <p:ext uri="{BB962C8B-B14F-4D97-AF65-F5344CB8AC3E}">
        <p14:creationId xmlns:p14="http://schemas.microsoft.com/office/powerpoint/2010/main" val="74731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86F5B-A764-43D1-95FE-003FB61C2E82}"/>
              </a:ext>
            </a:extLst>
          </p:cNvPr>
          <p:cNvSpPr>
            <a:spLocks noGrp="1"/>
          </p:cNvSpPr>
          <p:nvPr>
            <p:ph idx="1"/>
          </p:nvPr>
        </p:nvSpPr>
        <p:spPr>
          <a:xfrm>
            <a:off x="395926" y="619646"/>
            <a:ext cx="11462994" cy="5921375"/>
          </a:xfrm>
        </p:spPr>
        <p:txBody>
          <a:bodyPr>
            <a:noAutofit/>
          </a:bodyPr>
          <a:lstStyle/>
          <a:p>
            <a:pPr marL="0" indent="0" algn="just">
              <a:buNone/>
            </a:pPr>
            <a:r>
              <a:rPr lang="vi-VN" sz="8000" b="1" dirty="0"/>
              <a:t>ĐK. Con nhìn lên cao</a:t>
            </a:r>
            <a:r>
              <a:rPr lang="en-US" sz="8000" b="1" dirty="0"/>
              <a:t>,</a:t>
            </a:r>
            <a:r>
              <a:rPr lang="vi-VN" sz="8000" b="1" dirty="0"/>
              <a:t> thao thức với ngàn vì sao</a:t>
            </a:r>
            <a:r>
              <a:rPr lang="en-US" sz="8000" b="1" dirty="0"/>
              <a:t>.</a:t>
            </a:r>
            <a:r>
              <a:rPr lang="vi-VN" sz="8000" b="1" dirty="0"/>
              <a:t> Khấn xin Người dìu đưa con bền tâm bước lên trời</a:t>
            </a:r>
            <a:r>
              <a:rPr lang="en-US" sz="8000" b="1" dirty="0"/>
              <a:t> </a:t>
            </a:r>
            <a:r>
              <a:rPr lang="vi-VN" sz="8000" b="1" dirty="0"/>
              <a:t>cao.</a:t>
            </a:r>
            <a:endParaRPr lang="en-US" sz="8000" b="1" dirty="0"/>
          </a:p>
          <a:p>
            <a:pPr marL="0" indent="0" algn="just">
              <a:buNone/>
            </a:pPr>
            <a:br>
              <a:rPr lang="vi-VN" sz="8000" b="1" dirty="0"/>
            </a:br>
            <a:br>
              <a:rPr lang="vi-VN" sz="8000" b="1" dirty="0"/>
            </a:br>
            <a:endParaRPr lang="en-US" sz="8000" b="1" dirty="0"/>
          </a:p>
        </p:txBody>
      </p:sp>
      <p:sp>
        <p:nvSpPr>
          <p:cNvPr id="5" name="Title 1">
            <a:extLst>
              <a:ext uri="{FF2B5EF4-FFF2-40B4-BE49-F238E27FC236}">
                <a16:creationId xmlns:a16="http://schemas.microsoft.com/office/drawing/2014/main" id="{0A3950FD-43BE-48D1-9A8B-2D14990BD2BC}"/>
              </a:ext>
            </a:extLst>
          </p:cNvPr>
          <p:cNvSpPr txBox="1">
            <a:spLocks/>
          </p:cNvSpPr>
          <p:nvPr/>
        </p:nvSpPr>
        <p:spPr>
          <a:xfrm>
            <a:off x="1012596" y="161828"/>
            <a:ext cx="10515600" cy="518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CHÚA ĐÃ LÊN TRỜI</a:t>
            </a:r>
            <a:endParaRPr lang="en-US" sz="2400" b="1" dirty="0">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7A8AD9AD-810C-4B2C-8D72-9D33E69967B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74165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DD013-F03D-4F02-8463-A162C6E69FB6}"/>
              </a:ext>
            </a:extLst>
          </p:cNvPr>
          <p:cNvSpPr>
            <a:spLocks noGrp="1"/>
          </p:cNvSpPr>
          <p:nvPr>
            <p:ph idx="1"/>
          </p:nvPr>
        </p:nvSpPr>
        <p:spPr>
          <a:xfrm>
            <a:off x="386499" y="355698"/>
            <a:ext cx="11415860" cy="4351338"/>
          </a:xfrm>
        </p:spPr>
        <p:txBody>
          <a:bodyPr>
            <a:noAutofit/>
          </a:bodyPr>
          <a:lstStyle/>
          <a:p>
            <a:pPr marL="0" indent="0" algn="just">
              <a:buNone/>
            </a:pPr>
            <a:r>
              <a:rPr lang="vi-VN" sz="6000" b="1" dirty="0"/>
              <a:t>4. Chúa đã lên trời bóng Người xa khuất mù khơi. Con mong được đổi làm mây theo gót chân Người. Bầu trời mênh mang luôn vọng vang tiếng Người gọi mời. Con vui nhẹ bước trên đời tiến về cõi trời.</a:t>
            </a:r>
            <a:endParaRPr lang="en-US" sz="6000" b="1" dirty="0"/>
          </a:p>
        </p:txBody>
      </p:sp>
      <p:sp>
        <p:nvSpPr>
          <p:cNvPr id="4" name="Title 1">
            <a:extLst>
              <a:ext uri="{FF2B5EF4-FFF2-40B4-BE49-F238E27FC236}">
                <a16:creationId xmlns:a16="http://schemas.microsoft.com/office/drawing/2014/main" id="{E2C728DC-8015-411F-A795-EDF51AF9FC96}"/>
              </a:ext>
            </a:extLst>
          </p:cNvPr>
          <p:cNvSpPr>
            <a:spLocks noGrp="1"/>
          </p:cNvSpPr>
          <p:nvPr>
            <p:ph type="title"/>
          </p:nvPr>
        </p:nvSpPr>
        <p:spPr>
          <a:xfrm>
            <a:off x="860196" y="9428"/>
            <a:ext cx="10515600" cy="518474"/>
          </a:xfrm>
        </p:spPr>
        <p:txBody>
          <a:bodyPr>
            <a:normAutofit/>
          </a:bodyPr>
          <a:lstStyle/>
          <a:p>
            <a:pPr algn="ctr"/>
            <a:r>
              <a:rPr lang="en-US" sz="2400" b="1">
                <a:latin typeface="Arial" panose="020B0604020202020204" pitchFamily="34" charset="0"/>
                <a:cs typeface="Arial" panose="020B0604020202020204" pitchFamily="34" charset="0"/>
              </a:rPr>
              <a:t>CHÚA </a:t>
            </a:r>
            <a:r>
              <a:rPr lang="en-US" sz="2400" b="1" dirty="0">
                <a:latin typeface="Arial" panose="020B0604020202020204" pitchFamily="34" charset="0"/>
                <a:cs typeface="Arial" panose="020B0604020202020204" pitchFamily="34" charset="0"/>
              </a:rPr>
              <a:t>ĐÃ LÊN TRỜI</a:t>
            </a:r>
          </a:p>
        </p:txBody>
      </p:sp>
    </p:spTree>
    <p:extLst>
      <p:ext uri="{BB962C8B-B14F-4D97-AF65-F5344CB8AC3E}">
        <p14:creationId xmlns:p14="http://schemas.microsoft.com/office/powerpoint/2010/main" val="183287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86F5B-A764-43D1-95FE-003FB61C2E82}"/>
              </a:ext>
            </a:extLst>
          </p:cNvPr>
          <p:cNvSpPr>
            <a:spLocks noGrp="1"/>
          </p:cNvSpPr>
          <p:nvPr>
            <p:ph idx="1"/>
          </p:nvPr>
        </p:nvSpPr>
        <p:spPr>
          <a:xfrm>
            <a:off x="395926" y="619646"/>
            <a:ext cx="11462994" cy="5921375"/>
          </a:xfrm>
        </p:spPr>
        <p:txBody>
          <a:bodyPr>
            <a:noAutofit/>
          </a:bodyPr>
          <a:lstStyle/>
          <a:p>
            <a:pPr marL="0" indent="0" algn="just">
              <a:buNone/>
            </a:pPr>
            <a:r>
              <a:rPr lang="vi-VN" sz="8000" b="1" dirty="0"/>
              <a:t>ĐK. Con nhìn lên cao</a:t>
            </a:r>
            <a:r>
              <a:rPr lang="en-US" sz="8000" b="1" dirty="0"/>
              <a:t>,</a:t>
            </a:r>
            <a:r>
              <a:rPr lang="vi-VN" sz="8000" b="1" dirty="0"/>
              <a:t> thao thức với ngàn vì sao</a:t>
            </a:r>
            <a:r>
              <a:rPr lang="en-US" sz="8000" b="1" dirty="0"/>
              <a:t>.</a:t>
            </a:r>
            <a:r>
              <a:rPr lang="vi-VN" sz="8000" b="1" dirty="0"/>
              <a:t> Khấn xin Người dìu đưa con bền tâm bước lên trời</a:t>
            </a:r>
            <a:r>
              <a:rPr lang="en-US" sz="8000" b="1" dirty="0"/>
              <a:t> </a:t>
            </a:r>
            <a:r>
              <a:rPr lang="vi-VN" sz="8000" b="1" dirty="0"/>
              <a:t>cao.</a:t>
            </a:r>
            <a:endParaRPr lang="en-US" sz="8000" b="1" dirty="0"/>
          </a:p>
          <a:p>
            <a:pPr marL="0" indent="0" algn="just">
              <a:buNone/>
            </a:pPr>
            <a:br>
              <a:rPr lang="vi-VN" sz="8000" b="1" dirty="0"/>
            </a:br>
            <a:br>
              <a:rPr lang="vi-VN" sz="8000" b="1" dirty="0"/>
            </a:br>
            <a:endParaRPr lang="en-US" sz="8000" b="1" dirty="0"/>
          </a:p>
        </p:txBody>
      </p:sp>
      <p:sp>
        <p:nvSpPr>
          <p:cNvPr id="5" name="Title 1">
            <a:extLst>
              <a:ext uri="{FF2B5EF4-FFF2-40B4-BE49-F238E27FC236}">
                <a16:creationId xmlns:a16="http://schemas.microsoft.com/office/drawing/2014/main" id="{0A3950FD-43BE-48D1-9A8B-2D14990BD2BC}"/>
              </a:ext>
            </a:extLst>
          </p:cNvPr>
          <p:cNvSpPr txBox="1">
            <a:spLocks/>
          </p:cNvSpPr>
          <p:nvPr/>
        </p:nvSpPr>
        <p:spPr>
          <a:xfrm>
            <a:off x="1012596" y="161828"/>
            <a:ext cx="10515600" cy="5184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CHÚA ĐÃ LÊN TRỜI</a:t>
            </a:r>
            <a:endParaRPr lang="en-US" sz="2400" b="1" dirty="0">
              <a:latin typeface="Arial" panose="020B0604020202020204" pitchFamily="34" charset="0"/>
              <a:cs typeface="Arial" panose="020B0604020202020204" pitchFamily="34" charset="0"/>
            </a:endParaRPr>
          </a:p>
        </p:txBody>
      </p:sp>
      <p:sp>
        <p:nvSpPr>
          <p:cNvPr id="7" name="Title 6">
            <a:extLst>
              <a:ext uri="{FF2B5EF4-FFF2-40B4-BE49-F238E27FC236}">
                <a16:creationId xmlns:a16="http://schemas.microsoft.com/office/drawing/2014/main" id="{7A8AD9AD-810C-4B2C-8D72-9D33E69967B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91847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339</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CHÚA ĐÃ LÊN TRỜI</vt:lpstr>
      <vt:lpstr>PowerPoint Presentation</vt:lpstr>
      <vt:lpstr>CHÚA ĐÃ LÊN TRỜI</vt:lpstr>
      <vt:lpstr>PowerPoint Presentation</vt:lpstr>
      <vt:lpstr>CHÚA ĐÃ LÊN TRỜI</vt:lpstr>
      <vt:lpstr>PowerPoint Presentation</vt:lpstr>
      <vt:lpstr>CHÚA ĐÃ LÊN TRỜI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 CHÚA ĐÃ LÊN TRỜI</dc:title>
  <dc:creator>Hoang Le</dc:creator>
  <cp:lastModifiedBy>ANHBAO IT</cp:lastModifiedBy>
  <cp:revision>2</cp:revision>
  <dcterms:created xsi:type="dcterms:W3CDTF">2020-05-23T12:31:19Z</dcterms:created>
  <dcterms:modified xsi:type="dcterms:W3CDTF">2024-04-06T16:57:46Z</dcterms:modified>
</cp:coreProperties>
</file>