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64" r:id="rId2"/>
    <p:sldId id="265" r:id="rId3"/>
    <p:sldId id="266" r:id="rId4"/>
    <p:sldId id="267" r:id="rId5"/>
    <p:sldId id="268" r:id="rId6"/>
    <p:sldId id="269"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10319"/>
            <a:ext cx="16201479" cy="693896"/>
          </a:xfrm>
        </p:spPr>
        <p:txBody>
          <a:bodyPr/>
          <a:lstStyle/>
          <a:p>
            <a:r>
              <a:rPr lang="en-US" altLang="vi-VN" sz="3670" b="1"/>
              <a:t>CHÚA </a:t>
            </a:r>
            <a:r>
              <a:rPr lang="en-US" altLang="vi-VN" sz="3670" b="1" dirty="0" err="1"/>
              <a:t>ĐÃ</a:t>
            </a:r>
            <a:r>
              <a:rPr lang="en-US" altLang="vi-VN" sz="3670" b="1" dirty="0"/>
              <a:t> </a:t>
            </a:r>
            <a:r>
              <a:rPr lang="en-US" altLang="vi-VN" sz="3670" b="1" dirty="0" err="1"/>
              <a:t>SỐNG</a:t>
            </a:r>
            <a:r>
              <a:rPr lang="en-US" altLang="vi-VN" sz="3670" b="1" dirty="0"/>
              <a:t> </a:t>
            </a:r>
            <a:r>
              <a:rPr lang="en-US" altLang="vi-VN" sz="3670" b="1" dirty="0" err="1"/>
              <a:t>LẠI</a:t>
            </a:r>
            <a:endParaRPr lang="en-US" altLang="vi-VN" sz="3670" b="1" dirty="0"/>
          </a:p>
        </p:txBody>
      </p:sp>
      <p:sp>
        <p:nvSpPr>
          <p:cNvPr id="19459" name="Content Placeholder 2"/>
          <p:cNvSpPr>
            <a:spLocks noGrp="1"/>
          </p:cNvSpPr>
          <p:nvPr>
            <p:ph idx="1"/>
          </p:nvPr>
        </p:nvSpPr>
        <p:spPr>
          <a:xfrm>
            <a:off x="599283" y="738601"/>
            <a:ext cx="18000663" cy="9322560"/>
          </a:xfrm>
        </p:spPr>
        <p:txBody>
          <a:bodyPr/>
          <a:lstStyle/>
          <a:p>
            <a:pPr marL="0" indent="0" algn="just">
              <a:buNone/>
            </a:pPr>
            <a:r>
              <a:rPr lang="vi-VN" altLang="vi-VN" sz="8898" b="1"/>
              <a:t>1. Bầu trời còn mù sương, đàn chim đã hát ca rộn ràng, cùng chào mừng bình minh lại đến báo tin cho ngày vàng. Kìa bà Maria vội bước về nơi mộ Chúa chết. Thế nhưng sao chẳng thấy Ngài nơi mồ hoang vắng. </a:t>
            </a:r>
            <a:endParaRPr lang="en-US" altLang="vi-VN" sz="8898" b="1"/>
          </a:p>
        </p:txBody>
      </p:sp>
    </p:spTree>
    <p:extLst>
      <p:ext uri="{BB962C8B-B14F-4D97-AF65-F5344CB8AC3E}">
        <p14:creationId xmlns:p14="http://schemas.microsoft.com/office/powerpoint/2010/main" val="1985909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2"/>
          <p:cNvSpPr>
            <a:spLocks noGrp="1"/>
          </p:cNvSpPr>
          <p:nvPr>
            <p:ph idx="1"/>
          </p:nvPr>
        </p:nvSpPr>
        <p:spPr>
          <a:xfrm>
            <a:off x="599281" y="314850"/>
            <a:ext cx="17813506" cy="10170065"/>
          </a:xfrm>
        </p:spPr>
        <p:txBody>
          <a:bodyPr/>
          <a:lstStyle/>
          <a:p>
            <a:pPr marL="0" indent="0" algn="just">
              <a:buNone/>
            </a:pPr>
            <a:r>
              <a:rPr lang="vi-VN" altLang="vi-VN" sz="8898" b="1"/>
              <a:t>Này bà Maria, bà hãy nói cho chúng tôi hay là từng chặng đường đi bà đã thấy xem những gì? Điều mà tôi nhìn thấy Ngài đã Phục Sinh từ cõi chết hãy mau mau chạy đến mồ, để tin Chúa thực sống rồi. </a:t>
            </a:r>
            <a:endParaRPr lang="en-US" altLang="vi-VN" sz="8898" b="1"/>
          </a:p>
        </p:txBody>
      </p:sp>
    </p:spTree>
    <p:extLst>
      <p:ext uri="{BB962C8B-B14F-4D97-AF65-F5344CB8AC3E}">
        <p14:creationId xmlns:p14="http://schemas.microsoft.com/office/powerpoint/2010/main" val="1830577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599283" y="314850"/>
            <a:ext cx="18000663" cy="10170065"/>
          </a:xfrm>
        </p:spPr>
        <p:txBody>
          <a:bodyPr/>
          <a:lstStyle/>
          <a:p>
            <a:pPr marL="0" indent="0" algn="just">
              <a:buNone/>
            </a:pPr>
            <a:r>
              <a:rPr lang="vi-VN" altLang="vi-VN" sz="8008" b="1"/>
              <a:t>ĐK. Vang lên mãi vạn cung đàn mừng khen nay Chúa đã khải hoàn.Ca lên hỡi toàn nhân trần vì Giêsu Phục Sinh trong quang vinh</a:t>
            </a:r>
            <a:r>
              <a:rPr lang="en-US" altLang="vi-VN" sz="8008" b="1"/>
              <a:t>. </a:t>
            </a:r>
            <a:r>
              <a:rPr lang="vi-VN" altLang="vi-VN" sz="8008" b="1"/>
              <a:t>Xua tan hết ngàn ưu phiền, đạp tan bao mưu chước ác ma. Hôm nay Chúa đã sống lại cùng nhau xướng ca Alleluia </a:t>
            </a:r>
            <a:endParaRPr lang="en-US" altLang="vi-VN" sz="8008" b="1"/>
          </a:p>
        </p:txBody>
      </p:sp>
    </p:spTree>
    <p:extLst>
      <p:ext uri="{BB962C8B-B14F-4D97-AF65-F5344CB8AC3E}">
        <p14:creationId xmlns:p14="http://schemas.microsoft.com/office/powerpoint/2010/main" val="2033640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599283" y="738601"/>
            <a:ext cx="18000663" cy="9322560"/>
          </a:xfrm>
        </p:spPr>
        <p:txBody>
          <a:bodyPr/>
          <a:lstStyle/>
          <a:p>
            <a:pPr marL="0" indent="0" algn="just">
              <a:buNone/>
            </a:pPr>
            <a:r>
              <a:rPr lang="en-US" altLang="vi-VN" sz="8898" b="1" dirty="0"/>
              <a:t>2. </a:t>
            </a:r>
            <a:r>
              <a:rPr lang="vi-VN" altLang="vi-VN" sz="8898" b="1" dirty="0"/>
              <a:t>Này từ mộ địa kia giờ đây Chúa ta sống lại rồi, kìa Ngài đầy quyền uy bẻ gãy ách gông từ ngàn đời. Chịu hàng vạn đòn roi dù cho toàn thân Ngài tắm máu, chết nhuốc nhơ trên khổ hình nơi đồi ghi dấu</a:t>
            </a:r>
            <a:endParaRPr lang="en-US" altLang="vi-VN" sz="8898" b="1" dirty="0"/>
          </a:p>
        </p:txBody>
      </p:sp>
      <p:sp>
        <p:nvSpPr>
          <p:cNvPr id="5" name="Title 1"/>
          <p:cNvSpPr txBox="1">
            <a:spLocks/>
          </p:cNvSpPr>
          <p:nvPr/>
        </p:nvSpPr>
        <p:spPr bwMode="auto">
          <a:xfrm>
            <a:off x="1462679" y="-10319"/>
            <a:ext cx="16201479" cy="693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60972" tIns="80486" rIns="160972" bIns="80486" numCol="1" anchor="ctr" anchorCtr="0" compatLnSpc="1">
            <a:prstTxWarp prst="textNoShape">
              <a:avLst/>
            </a:prstTxWarp>
          </a:bodyPr>
          <a:lstStyle>
            <a:lvl1pPr algn="ctr" defTabSz="1447800" rtl="0" eaLnBrk="0" fontAlgn="base" hangingPunct="0">
              <a:spcBef>
                <a:spcPct val="0"/>
              </a:spcBef>
              <a:spcAft>
                <a:spcPct val="0"/>
              </a:spcAft>
              <a:defRPr sz="7000" kern="1200">
                <a:solidFill>
                  <a:schemeClr val="tx2"/>
                </a:solidFill>
                <a:latin typeface="+mj-lt"/>
                <a:ea typeface="+mj-ea"/>
                <a:cs typeface="+mj-cs"/>
              </a:defRPr>
            </a:lvl1pPr>
            <a:lvl2pPr algn="ctr" defTabSz="1447800" rtl="0" eaLnBrk="0" fontAlgn="base" hangingPunct="0">
              <a:spcBef>
                <a:spcPct val="0"/>
              </a:spcBef>
              <a:spcAft>
                <a:spcPct val="0"/>
              </a:spcAft>
              <a:defRPr sz="7000">
                <a:solidFill>
                  <a:schemeClr val="tx2"/>
                </a:solidFill>
                <a:latin typeface="Arial" panose="020B0604020202020204" pitchFamily="34" charset="0"/>
              </a:defRPr>
            </a:lvl2pPr>
            <a:lvl3pPr algn="ctr" defTabSz="1447800" rtl="0" eaLnBrk="0" fontAlgn="base" hangingPunct="0">
              <a:spcBef>
                <a:spcPct val="0"/>
              </a:spcBef>
              <a:spcAft>
                <a:spcPct val="0"/>
              </a:spcAft>
              <a:defRPr sz="7000">
                <a:solidFill>
                  <a:schemeClr val="tx2"/>
                </a:solidFill>
                <a:latin typeface="Arial" panose="020B0604020202020204" pitchFamily="34" charset="0"/>
              </a:defRPr>
            </a:lvl3pPr>
            <a:lvl4pPr algn="ctr" defTabSz="1447800" rtl="0" eaLnBrk="0" fontAlgn="base" hangingPunct="0">
              <a:spcBef>
                <a:spcPct val="0"/>
              </a:spcBef>
              <a:spcAft>
                <a:spcPct val="0"/>
              </a:spcAft>
              <a:defRPr sz="7000">
                <a:solidFill>
                  <a:schemeClr val="tx2"/>
                </a:solidFill>
                <a:latin typeface="Arial" panose="020B0604020202020204" pitchFamily="34" charset="0"/>
              </a:defRPr>
            </a:lvl4pPr>
            <a:lvl5pPr algn="ctr" defTabSz="1447800" rtl="0" eaLnBrk="0" fontAlgn="base" hangingPunct="0">
              <a:spcBef>
                <a:spcPct val="0"/>
              </a:spcBef>
              <a:spcAft>
                <a:spcPct val="0"/>
              </a:spcAft>
              <a:defRPr sz="7000">
                <a:solidFill>
                  <a:schemeClr val="tx2"/>
                </a:solidFill>
                <a:latin typeface="Arial" panose="020B0604020202020204" pitchFamily="34" charset="0"/>
              </a:defRPr>
            </a:lvl5pPr>
            <a:lvl6pPr marL="457200" algn="ctr" defTabSz="1447800" rtl="0" fontAlgn="base">
              <a:spcBef>
                <a:spcPct val="0"/>
              </a:spcBef>
              <a:spcAft>
                <a:spcPct val="0"/>
              </a:spcAft>
              <a:defRPr sz="7000">
                <a:solidFill>
                  <a:schemeClr val="tx2"/>
                </a:solidFill>
                <a:latin typeface="Arial" panose="020B0604020202020204" pitchFamily="34" charset="0"/>
              </a:defRPr>
            </a:lvl6pPr>
            <a:lvl7pPr marL="914400" algn="ctr" defTabSz="1447800" rtl="0" fontAlgn="base">
              <a:spcBef>
                <a:spcPct val="0"/>
              </a:spcBef>
              <a:spcAft>
                <a:spcPct val="0"/>
              </a:spcAft>
              <a:defRPr sz="7000">
                <a:solidFill>
                  <a:schemeClr val="tx2"/>
                </a:solidFill>
                <a:latin typeface="Arial" panose="020B0604020202020204" pitchFamily="34" charset="0"/>
              </a:defRPr>
            </a:lvl7pPr>
            <a:lvl8pPr marL="1371600" algn="ctr" defTabSz="1447800" rtl="0" fontAlgn="base">
              <a:spcBef>
                <a:spcPct val="0"/>
              </a:spcBef>
              <a:spcAft>
                <a:spcPct val="0"/>
              </a:spcAft>
              <a:defRPr sz="7000">
                <a:solidFill>
                  <a:schemeClr val="tx2"/>
                </a:solidFill>
                <a:latin typeface="Arial" panose="020B0604020202020204" pitchFamily="34" charset="0"/>
              </a:defRPr>
            </a:lvl8pPr>
            <a:lvl9pPr marL="1828800" algn="ctr" defTabSz="1447800" rtl="0" fontAlgn="base">
              <a:spcBef>
                <a:spcPct val="0"/>
              </a:spcBef>
              <a:spcAft>
                <a:spcPct val="0"/>
              </a:spcAft>
              <a:defRPr sz="7000">
                <a:solidFill>
                  <a:schemeClr val="tx2"/>
                </a:solidFill>
                <a:latin typeface="Arial" panose="020B0604020202020204" pitchFamily="34" charset="0"/>
              </a:defRPr>
            </a:lvl9pPr>
          </a:lstStyle>
          <a:p>
            <a:r>
              <a:rPr lang="en-US" altLang="vi-VN" sz="3670" b="1"/>
              <a:t>CHÚA ĐÃ SỐNG LẠI</a:t>
            </a:r>
            <a:endParaRPr lang="en-US" altLang="vi-VN" sz="3670" b="1" dirty="0"/>
          </a:p>
        </p:txBody>
      </p:sp>
    </p:spTree>
    <p:extLst>
      <p:ext uri="{BB962C8B-B14F-4D97-AF65-F5344CB8AC3E}">
        <p14:creationId xmlns:p14="http://schemas.microsoft.com/office/powerpoint/2010/main" val="34005825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599281" y="314850"/>
            <a:ext cx="17813506" cy="10170065"/>
          </a:xfrm>
        </p:spPr>
        <p:txBody>
          <a:bodyPr/>
          <a:lstStyle/>
          <a:p>
            <a:pPr marL="0" indent="0" algn="just">
              <a:buNone/>
            </a:pPr>
            <a:r>
              <a:rPr lang="vi-VN" altLang="vi-VN" sz="8898" b="1"/>
              <a:t>Rồi Ngài đã Phục Sinh hiển vinh phá tan cửa ngục hình và rồi kể từ đây, Ngài đã xoá đi bao tội tình, và cửa địa đàng kia mở toan nhận bao người thế giới, hãy hoan ca hỡi đất trời núi cao biển rộng sông dài</a:t>
            </a:r>
            <a:endParaRPr lang="en-US" altLang="vi-VN" sz="8898" b="1"/>
          </a:p>
        </p:txBody>
      </p:sp>
    </p:spTree>
    <p:extLst>
      <p:ext uri="{BB962C8B-B14F-4D97-AF65-F5344CB8AC3E}">
        <p14:creationId xmlns:p14="http://schemas.microsoft.com/office/powerpoint/2010/main" val="3370194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599283" y="314850"/>
            <a:ext cx="18000663" cy="10170065"/>
          </a:xfrm>
        </p:spPr>
        <p:txBody>
          <a:bodyPr/>
          <a:lstStyle/>
          <a:p>
            <a:pPr marL="0" indent="0" algn="just">
              <a:buNone/>
            </a:pPr>
            <a:r>
              <a:rPr lang="vi-VN" altLang="vi-VN" sz="8008" b="1"/>
              <a:t>ĐK. Vang lên mãi vạn cung đàn mừng khen nay Chúa đã khải hoàn.Ca lên hỡi toàn nhân trần vì Giêsu Phục Sinh trong quang vinh</a:t>
            </a:r>
            <a:r>
              <a:rPr lang="en-US" altLang="vi-VN" sz="8008" b="1"/>
              <a:t>. </a:t>
            </a:r>
            <a:r>
              <a:rPr lang="vi-VN" altLang="vi-VN" sz="8008" b="1"/>
              <a:t>Xua tan hết ngàn ưu phiền, đạp tan bao mưu chước ác ma. Hôm nay Chúa đã sống lại cùng nhau xướng ca Alleluia </a:t>
            </a:r>
            <a:endParaRPr lang="en-US" altLang="vi-VN" sz="8008" b="1"/>
          </a:p>
        </p:txBody>
      </p:sp>
    </p:spTree>
    <p:extLst>
      <p:ext uri="{BB962C8B-B14F-4D97-AF65-F5344CB8AC3E}">
        <p14:creationId xmlns:p14="http://schemas.microsoft.com/office/powerpoint/2010/main" val="7829466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1298</TotalTime>
  <Words>322</Words>
  <Application>Microsoft Office PowerPoint</Application>
  <PresentationFormat>Custom</PresentationFormat>
  <Paragraphs>8</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CHÚA ĐÃ SỐNG LẠI</vt:lpstr>
      <vt:lpstr>PowerPoint Presentation</vt:lpstr>
      <vt:lpstr>PowerPoint Presentation</vt:lpstr>
      <vt:lpstr>PowerPoint Presentation</vt:lpstr>
      <vt:lpstr>PowerPoint Presentation</vt:lpstr>
      <vt:lpstr>PowerPoint Presentation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155</cp:revision>
  <dcterms:created xsi:type="dcterms:W3CDTF">2011-08-20T01:52:59Z</dcterms:created>
  <dcterms:modified xsi:type="dcterms:W3CDTF">2024-04-06T16:59:15Z</dcterms:modified>
</cp:coreProperties>
</file>