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08" y="35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06/04/2024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81666" y="-34933"/>
            <a:ext cx="16199126" cy="634214"/>
          </a:xfrm>
        </p:spPr>
        <p:txBody>
          <a:bodyPr/>
          <a:lstStyle/>
          <a:p>
            <a:r>
              <a:rPr lang="vi-VN" sz="3000" b="1" dirty="0"/>
              <a:t>CHÚA KHÔNG LẦM</a:t>
            </a:r>
            <a:endParaRPr lang="vi-VN" sz="3000" dirty="0"/>
          </a:p>
        </p:txBody>
      </p:sp>
      <p:sp>
        <p:nvSpPr>
          <p:cNvPr id="30723" name="Content Placeholder 2"/>
          <p:cNvSpPr>
            <a:spLocks noGrp="1"/>
          </p:cNvSpPr>
          <p:nvPr>
            <p:ph idx="1"/>
          </p:nvPr>
        </p:nvSpPr>
        <p:spPr>
          <a:xfrm>
            <a:off x="599281" y="646641"/>
            <a:ext cx="18000663" cy="9706240"/>
          </a:xfrm>
        </p:spPr>
        <p:txBody>
          <a:bodyPr/>
          <a:lstStyle/>
          <a:p>
            <a:pPr marL="0" indent="0" algn="just">
              <a:buNone/>
            </a:pPr>
            <a:r>
              <a:rPr lang="vi-VN" sz="10000" b="1" dirty="0"/>
              <a:t>1. Chúa không lầm, khi Ngài dựng nên con dù lời Ngài con không giữ trọn vì Chúa đã biết từ ngàn xưa rằng thân con bởi tro bụi Và được cưu mang trong tội lỗi.</a:t>
            </a:r>
            <a:endParaRPr lang="en-US" sz="10000" b="1" dirty="0"/>
          </a:p>
        </p:txBody>
      </p:sp>
    </p:spTree>
    <p:extLst>
      <p:ext uri="{BB962C8B-B14F-4D97-AF65-F5344CB8AC3E}">
        <p14:creationId xmlns:p14="http://schemas.microsoft.com/office/powerpoint/2010/main" val="2290199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81666" y="-34933"/>
            <a:ext cx="16199126" cy="634214"/>
          </a:xfrm>
        </p:spPr>
        <p:txBody>
          <a:bodyPr/>
          <a:lstStyle/>
          <a:p>
            <a:r>
              <a:rPr lang="vi-VN" sz="3000" b="1" dirty="0"/>
              <a:t>CHÚA KHÔNG LẦM</a:t>
            </a:r>
            <a:endParaRPr lang="vi-VN" sz="3000" dirty="0"/>
          </a:p>
        </p:txBody>
      </p:sp>
      <p:sp>
        <p:nvSpPr>
          <p:cNvPr id="30723" name="Content Placeholder 2"/>
          <p:cNvSpPr>
            <a:spLocks noGrp="1"/>
          </p:cNvSpPr>
          <p:nvPr>
            <p:ph idx="1"/>
          </p:nvPr>
        </p:nvSpPr>
        <p:spPr>
          <a:xfrm>
            <a:off x="599281" y="646641"/>
            <a:ext cx="18000663" cy="9706240"/>
          </a:xfrm>
        </p:spPr>
        <p:txBody>
          <a:bodyPr/>
          <a:lstStyle/>
          <a:p>
            <a:pPr marL="0" indent="0" algn="just">
              <a:buNone/>
            </a:pPr>
            <a:r>
              <a:rPr lang="vi-VN" sz="11500" b="1" dirty="0"/>
              <a:t>ĐK: Nhưng lòng Chúa quá bao la dù cho bao phen con yếu đuối thành tâm xin ăn năn thống hối là Ngài lại thứ tha.</a:t>
            </a:r>
            <a:endParaRPr lang="en-US" sz="11500" b="1" dirty="0"/>
          </a:p>
        </p:txBody>
      </p:sp>
    </p:spTree>
    <p:extLst>
      <p:ext uri="{BB962C8B-B14F-4D97-AF65-F5344CB8AC3E}">
        <p14:creationId xmlns:p14="http://schemas.microsoft.com/office/powerpoint/2010/main" val="4247651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81666" y="-34933"/>
            <a:ext cx="16199126" cy="634214"/>
          </a:xfrm>
        </p:spPr>
        <p:txBody>
          <a:bodyPr/>
          <a:lstStyle/>
          <a:p>
            <a:r>
              <a:rPr lang="vi-VN" sz="3000" b="1" dirty="0"/>
              <a:t>CHÚA KHÔNG LẦM</a:t>
            </a:r>
            <a:endParaRPr lang="vi-VN" sz="3000" dirty="0"/>
          </a:p>
        </p:txBody>
      </p:sp>
      <p:sp>
        <p:nvSpPr>
          <p:cNvPr id="30723" name="Content Placeholder 2"/>
          <p:cNvSpPr>
            <a:spLocks noGrp="1"/>
          </p:cNvSpPr>
          <p:nvPr>
            <p:ph idx="1"/>
          </p:nvPr>
        </p:nvSpPr>
        <p:spPr>
          <a:xfrm>
            <a:off x="599281" y="646641"/>
            <a:ext cx="18000663" cy="9706240"/>
          </a:xfrm>
        </p:spPr>
        <p:txBody>
          <a:bodyPr/>
          <a:lstStyle/>
          <a:p>
            <a:pPr marL="0" indent="0" algn="just">
              <a:buNone/>
            </a:pPr>
            <a:r>
              <a:rPr lang="vi-VN" sz="11500" b="1" dirty="0"/>
              <a:t>ĐK: Nhưng lòng Chúa quá bao la dù cho bao phen con yếu đuối thành tâm xin ăn năn thống hối là Ngài lại thứ tha.</a:t>
            </a:r>
            <a:endParaRPr lang="en-US" sz="11500" b="1" dirty="0"/>
          </a:p>
        </p:txBody>
      </p:sp>
    </p:spTree>
    <p:extLst>
      <p:ext uri="{BB962C8B-B14F-4D97-AF65-F5344CB8AC3E}">
        <p14:creationId xmlns:p14="http://schemas.microsoft.com/office/powerpoint/2010/main" val="2239335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81666" y="-34933"/>
            <a:ext cx="16199126" cy="634214"/>
          </a:xfrm>
        </p:spPr>
        <p:txBody>
          <a:bodyPr/>
          <a:lstStyle/>
          <a:p>
            <a:r>
              <a:rPr lang="vi-VN" sz="3000" b="1" dirty="0"/>
              <a:t>CHÚA KHÔNG LẦM</a:t>
            </a:r>
            <a:endParaRPr lang="vi-VN" sz="3000" dirty="0"/>
          </a:p>
        </p:txBody>
      </p:sp>
      <p:sp>
        <p:nvSpPr>
          <p:cNvPr id="30723" name="Content Placeholder 2"/>
          <p:cNvSpPr>
            <a:spLocks noGrp="1"/>
          </p:cNvSpPr>
          <p:nvPr>
            <p:ph idx="1"/>
          </p:nvPr>
        </p:nvSpPr>
        <p:spPr>
          <a:xfrm>
            <a:off x="599281" y="570441"/>
            <a:ext cx="18000663" cy="9706240"/>
          </a:xfrm>
        </p:spPr>
        <p:txBody>
          <a:bodyPr/>
          <a:lstStyle/>
          <a:p>
            <a:pPr marL="0" indent="0" algn="just">
              <a:buNone/>
            </a:pPr>
            <a:r>
              <a:rPr lang="vi-VN" sz="10400" b="1" dirty="0"/>
              <a:t>2. Chúa không lầm, khi Ngài đành hy sinh để rồi nhìn con không đáp tình vì Chúa đã biết từ ngàn xưa còn mang thân thể nặng nề là còn luôn mê mãi trần thế. </a:t>
            </a:r>
            <a:endParaRPr lang="en-US" sz="10400" b="1" dirty="0"/>
          </a:p>
        </p:txBody>
      </p:sp>
    </p:spTree>
    <p:extLst>
      <p:ext uri="{BB962C8B-B14F-4D97-AF65-F5344CB8AC3E}">
        <p14:creationId xmlns:p14="http://schemas.microsoft.com/office/powerpoint/2010/main" val="314699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81666" y="-34933"/>
            <a:ext cx="16199126" cy="634214"/>
          </a:xfrm>
        </p:spPr>
        <p:txBody>
          <a:bodyPr/>
          <a:lstStyle/>
          <a:p>
            <a:r>
              <a:rPr lang="vi-VN" sz="3000" b="1" dirty="0"/>
              <a:t>CHÚA KHÔNG LẦM</a:t>
            </a:r>
            <a:endParaRPr lang="vi-VN" sz="3000" dirty="0"/>
          </a:p>
        </p:txBody>
      </p:sp>
      <p:sp>
        <p:nvSpPr>
          <p:cNvPr id="30723" name="Content Placeholder 2"/>
          <p:cNvSpPr>
            <a:spLocks noGrp="1"/>
          </p:cNvSpPr>
          <p:nvPr>
            <p:ph idx="1"/>
          </p:nvPr>
        </p:nvSpPr>
        <p:spPr>
          <a:xfrm>
            <a:off x="599281" y="646641"/>
            <a:ext cx="18000663" cy="9706240"/>
          </a:xfrm>
        </p:spPr>
        <p:txBody>
          <a:bodyPr/>
          <a:lstStyle/>
          <a:p>
            <a:pPr marL="0" indent="0" algn="just">
              <a:buNone/>
            </a:pPr>
            <a:r>
              <a:rPr lang="vi-VN" sz="11500" b="1" dirty="0"/>
              <a:t>ĐK: Nhưng lòng Chúa quá bao la dù cho bao phen con yếu đuối thành tâm xin ăn năn thống hối là Ngài lại thứ tha.</a:t>
            </a:r>
            <a:endParaRPr lang="en-US" sz="11500" b="1" dirty="0"/>
          </a:p>
        </p:txBody>
      </p:sp>
    </p:spTree>
    <p:extLst>
      <p:ext uri="{BB962C8B-B14F-4D97-AF65-F5344CB8AC3E}">
        <p14:creationId xmlns:p14="http://schemas.microsoft.com/office/powerpoint/2010/main" val="4118569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81666" y="-34933"/>
            <a:ext cx="16199126" cy="634214"/>
          </a:xfrm>
        </p:spPr>
        <p:txBody>
          <a:bodyPr/>
          <a:lstStyle/>
          <a:p>
            <a:r>
              <a:rPr lang="vi-VN" sz="3000" b="1" dirty="0"/>
              <a:t>CHÚA KHÔNG LẦM</a:t>
            </a:r>
            <a:endParaRPr lang="vi-VN" sz="3000" dirty="0"/>
          </a:p>
        </p:txBody>
      </p:sp>
      <p:sp>
        <p:nvSpPr>
          <p:cNvPr id="30723" name="Content Placeholder 2"/>
          <p:cNvSpPr>
            <a:spLocks noGrp="1"/>
          </p:cNvSpPr>
          <p:nvPr>
            <p:ph idx="1"/>
          </p:nvPr>
        </p:nvSpPr>
        <p:spPr>
          <a:xfrm>
            <a:off x="599281" y="646641"/>
            <a:ext cx="18000663" cy="9706240"/>
          </a:xfrm>
        </p:spPr>
        <p:txBody>
          <a:bodyPr/>
          <a:lstStyle/>
          <a:p>
            <a:pPr marL="0" indent="0" algn="just">
              <a:buNone/>
            </a:pPr>
            <a:r>
              <a:rPr lang="vi-VN" sz="10400" b="1" dirty="0"/>
              <a:t>3. Chúa không lầm, khi Ngài gọi con theo dù đời dạt trôi như cánh bèo vì Chúa đã biết từ ngàn xưa một khi hơi thở chưa tàn là đời chưa qua khỏi sầu oán.</a:t>
            </a:r>
            <a:endParaRPr lang="en-US" sz="10400" b="1" dirty="0"/>
          </a:p>
        </p:txBody>
      </p:sp>
    </p:spTree>
    <p:extLst>
      <p:ext uri="{BB962C8B-B14F-4D97-AF65-F5344CB8AC3E}">
        <p14:creationId xmlns:p14="http://schemas.microsoft.com/office/powerpoint/2010/main" val="1563951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81666" y="-34933"/>
            <a:ext cx="16199126" cy="634214"/>
          </a:xfrm>
        </p:spPr>
        <p:txBody>
          <a:bodyPr/>
          <a:lstStyle/>
          <a:p>
            <a:r>
              <a:rPr lang="vi-VN" sz="3000" b="1" dirty="0"/>
              <a:t>CHÚA KHÔNG LẦM</a:t>
            </a:r>
            <a:endParaRPr lang="vi-VN" sz="3000" dirty="0"/>
          </a:p>
        </p:txBody>
      </p:sp>
      <p:sp>
        <p:nvSpPr>
          <p:cNvPr id="30723" name="Content Placeholder 2"/>
          <p:cNvSpPr>
            <a:spLocks noGrp="1"/>
          </p:cNvSpPr>
          <p:nvPr>
            <p:ph idx="1"/>
          </p:nvPr>
        </p:nvSpPr>
        <p:spPr>
          <a:xfrm>
            <a:off x="599281" y="646641"/>
            <a:ext cx="18000663" cy="9706240"/>
          </a:xfrm>
        </p:spPr>
        <p:txBody>
          <a:bodyPr/>
          <a:lstStyle/>
          <a:p>
            <a:pPr marL="0" indent="0" algn="just">
              <a:buNone/>
            </a:pPr>
            <a:r>
              <a:rPr lang="vi-VN" sz="11500" b="1" dirty="0"/>
              <a:t>ĐK: Nhưng lòng Chúa quá bao la dù cho bao phen con yếu đuối thành tâm xin ăn năn thống hối là Ngài lại thứ tha.</a:t>
            </a:r>
            <a:endParaRPr lang="en-US" sz="11500" b="1" dirty="0"/>
          </a:p>
        </p:txBody>
      </p:sp>
    </p:spTree>
    <p:extLst>
      <p:ext uri="{BB962C8B-B14F-4D97-AF65-F5344CB8AC3E}">
        <p14:creationId xmlns:p14="http://schemas.microsoft.com/office/powerpoint/2010/main" val="4090587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81666" y="-34933"/>
            <a:ext cx="16199126" cy="634214"/>
          </a:xfrm>
        </p:spPr>
        <p:txBody>
          <a:bodyPr/>
          <a:lstStyle/>
          <a:p>
            <a:r>
              <a:rPr lang="vi-VN" sz="3000" b="1" dirty="0"/>
              <a:t>CHÚA KHÔNG LẦM</a:t>
            </a:r>
            <a:endParaRPr lang="vi-VN" sz="3000" dirty="0"/>
          </a:p>
        </p:txBody>
      </p:sp>
      <p:sp>
        <p:nvSpPr>
          <p:cNvPr id="30723" name="Content Placeholder 2"/>
          <p:cNvSpPr>
            <a:spLocks noGrp="1"/>
          </p:cNvSpPr>
          <p:nvPr>
            <p:ph idx="1"/>
          </p:nvPr>
        </p:nvSpPr>
        <p:spPr>
          <a:xfrm>
            <a:off x="599281" y="570441"/>
            <a:ext cx="18000663" cy="9706240"/>
          </a:xfrm>
        </p:spPr>
        <p:txBody>
          <a:bodyPr/>
          <a:lstStyle/>
          <a:p>
            <a:pPr marL="0" indent="0" algn="just">
              <a:buNone/>
            </a:pPr>
            <a:r>
              <a:rPr lang="vi-VN" sz="10400" b="1" dirty="0"/>
              <a:t>4. Chúa không lầm, khi Ngài dìu con lên dù rằng đời con bao thấp hèn vì Chúa đã biết từ ngàn xưa nhiều khi con chẳng trung thành là vì con đâu phải thần thánh. </a:t>
            </a:r>
            <a:endParaRPr lang="en-US" sz="10400" b="1" dirty="0"/>
          </a:p>
        </p:txBody>
      </p:sp>
    </p:spTree>
    <p:extLst>
      <p:ext uri="{BB962C8B-B14F-4D97-AF65-F5344CB8AC3E}">
        <p14:creationId xmlns:p14="http://schemas.microsoft.com/office/powerpoint/2010/main" val="877751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81666" y="-34933"/>
            <a:ext cx="16199126" cy="634214"/>
          </a:xfrm>
        </p:spPr>
        <p:txBody>
          <a:bodyPr/>
          <a:lstStyle/>
          <a:p>
            <a:r>
              <a:rPr lang="vi-VN" sz="3000" b="1" dirty="0"/>
              <a:t>CHÚA KHÔNG LẦM</a:t>
            </a:r>
            <a:endParaRPr lang="vi-VN" sz="3000" dirty="0"/>
          </a:p>
        </p:txBody>
      </p:sp>
      <p:sp>
        <p:nvSpPr>
          <p:cNvPr id="30723" name="Content Placeholder 2"/>
          <p:cNvSpPr>
            <a:spLocks noGrp="1"/>
          </p:cNvSpPr>
          <p:nvPr>
            <p:ph idx="1"/>
          </p:nvPr>
        </p:nvSpPr>
        <p:spPr>
          <a:xfrm>
            <a:off x="599281" y="646641"/>
            <a:ext cx="18000663" cy="9706240"/>
          </a:xfrm>
        </p:spPr>
        <p:txBody>
          <a:bodyPr/>
          <a:lstStyle/>
          <a:p>
            <a:pPr marL="0" indent="0" algn="just">
              <a:buNone/>
            </a:pPr>
            <a:r>
              <a:rPr lang="vi-VN" sz="11500" b="1" dirty="0"/>
              <a:t>ĐK: Nhưng lòng Chúa quá bao la dù cho bao phen con yếu đuối thành tâm xin ăn năn thống hối là Ngài lại thứ tha.</a:t>
            </a:r>
            <a:endParaRPr lang="en-US" sz="11500" b="1" dirty="0"/>
          </a:p>
        </p:txBody>
      </p:sp>
    </p:spTree>
    <p:extLst>
      <p:ext uri="{BB962C8B-B14F-4D97-AF65-F5344CB8AC3E}">
        <p14:creationId xmlns:p14="http://schemas.microsoft.com/office/powerpoint/2010/main" val="3746081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81666" y="-34933"/>
            <a:ext cx="16199126" cy="634214"/>
          </a:xfrm>
        </p:spPr>
        <p:txBody>
          <a:bodyPr/>
          <a:lstStyle/>
          <a:p>
            <a:r>
              <a:rPr lang="vi-VN" sz="3000" b="1" dirty="0"/>
              <a:t>CHÚA KHÔNG LẦM</a:t>
            </a:r>
            <a:endParaRPr lang="vi-VN" sz="3000" dirty="0"/>
          </a:p>
        </p:txBody>
      </p:sp>
      <p:sp>
        <p:nvSpPr>
          <p:cNvPr id="30723" name="Content Placeholder 2"/>
          <p:cNvSpPr>
            <a:spLocks noGrp="1"/>
          </p:cNvSpPr>
          <p:nvPr>
            <p:ph idx="1"/>
          </p:nvPr>
        </p:nvSpPr>
        <p:spPr>
          <a:xfrm>
            <a:off x="599281" y="418041"/>
            <a:ext cx="18000663" cy="9706240"/>
          </a:xfrm>
        </p:spPr>
        <p:txBody>
          <a:bodyPr/>
          <a:lstStyle/>
          <a:p>
            <a:pPr marL="0" indent="0" algn="just">
              <a:buNone/>
            </a:pPr>
            <a:r>
              <a:rPr lang="vi-VN" sz="10400" b="1" dirty="0"/>
              <a:t>5. Chúa không lầm, khi Ngài dạy con yêu dù đường tình con oan trái nhiều vì Chúa đã biết từ ngàn xưa từng giây rung cảm trong lòng là từng giây hơi thở rực nóng.</a:t>
            </a:r>
            <a:endParaRPr lang="en-US" sz="10400" b="1" dirty="0"/>
          </a:p>
        </p:txBody>
      </p:sp>
    </p:spTree>
    <p:extLst>
      <p:ext uri="{BB962C8B-B14F-4D97-AF65-F5344CB8AC3E}">
        <p14:creationId xmlns:p14="http://schemas.microsoft.com/office/powerpoint/2010/main" val="203880921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1346</TotalTime>
  <Words>365</Words>
  <Application>Microsoft Office PowerPoint</Application>
  <PresentationFormat>Custom</PresentationFormat>
  <Paragraphs>20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Default Design</vt:lpstr>
      <vt:lpstr>CHÚA KHÔNG LẦM</vt:lpstr>
      <vt:lpstr>CHÚA KHÔNG LẦM</vt:lpstr>
      <vt:lpstr>CHÚA KHÔNG LẦM</vt:lpstr>
      <vt:lpstr>CHÚA KHÔNG LẦM</vt:lpstr>
      <vt:lpstr>CHÚA KHÔNG LẦM</vt:lpstr>
      <vt:lpstr>CHÚA KHÔNG LẦM</vt:lpstr>
      <vt:lpstr>CHÚA KHÔNG LẦM</vt:lpstr>
      <vt:lpstr>CHÚA KHÔNG LẦM</vt:lpstr>
      <vt:lpstr>CHÚA KHÔNG LẦM</vt:lpstr>
      <vt:lpstr>CHÚA KHÔNG LẦM</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164</cp:revision>
  <dcterms:created xsi:type="dcterms:W3CDTF">2011-08-20T01:52:59Z</dcterms:created>
  <dcterms:modified xsi:type="dcterms:W3CDTF">2024-04-06T16:59:44Z</dcterms:modified>
</cp:coreProperties>
</file>