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58" r:id="rId3"/>
    <p:sldId id="259" r:id="rId4"/>
    <p:sldId id="261" r:id="rId5"/>
    <p:sldId id="260" r:id="rId6"/>
    <p:sldId id="262" r:id="rId7"/>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65" d="100"/>
          <a:sy n="65" d="100"/>
        </p:scale>
        <p:origin x="132" y="540"/>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06/04/2024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7AA3E-4A9A-46F1-9DD7-C65BD955DB9E}"/>
              </a:ext>
            </a:extLst>
          </p:cNvPr>
          <p:cNvSpPr>
            <a:spLocks noGrp="1"/>
          </p:cNvSpPr>
          <p:nvPr>
            <p:ph type="title"/>
          </p:nvPr>
        </p:nvSpPr>
        <p:spPr>
          <a:xfrm>
            <a:off x="1499313" y="-162719"/>
            <a:ext cx="16200596" cy="924453"/>
          </a:xfrm>
        </p:spPr>
        <p:txBody>
          <a:bodyPr/>
          <a:lstStyle/>
          <a:p>
            <a:r>
              <a:rPr lang="en-US" sz="2800" b="1"/>
              <a:t>CHÚA LÀ CON Đ</a:t>
            </a:r>
            <a:r>
              <a:rPr lang="vi-VN" sz="2800" b="1"/>
              <a:t>Ư</a:t>
            </a:r>
            <a:r>
              <a:rPr lang="en-US" sz="2800" b="1"/>
              <a:t>ỜNG</a:t>
            </a:r>
            <a:endParaRPr lang="en-US" sz="2800" b="1" dirty="0"/>
          </a:p>
        </p:txBody>
      </p:sp>
      <p:sp>
        <p:nvSpPr>
          <p:cNvPr id="3" name="Content Placeholder 2">
            <a:extLst>
              <a:ext uri="{FF2B5EF4-FFF2-40B4-BE49-F238E27FC236}">
                <a16:creationId xmlns:a16="http://schemas.microsoft.com/office/drawing/2014/main" id="{34C2DA16-C8C7-46B9-B8D3-97E33BA19117}"/>
              </a:ext>
            </a:extLst>
          </p:cNvPr>
          <p:cNvSpPr>
            <a:spLocks noGrp="1"/>
          </p:cNvSpPr>
          <p:nvPr>
            <p:ph idx="1"/>
          </p:nvPr>
        </p:nvSpPr>
        <p:spPr>
          <a:xfrm>
            <a:off x="599281" y="599282"/>
            <a:ext cx="18000663" cy="9047139"/>
          </a:xfrm>
        </p:spPr>
        <p:txBody>
          <a:bodyPr/>
          <a:lstStyle/>
          <a:p>
            <a:pPr marL="0" indent="0" algn="just">
              <a:buNone/>
            </a:pPr>
            <a:r>
              <a:rPr lang="vi-VN" sz="8000" b="1" dirty="0"/>
              <a:t>1. Chúa là con đường cho con tiến lên, là ánh hồng xua tan bóng đêm, là sức sống trong khi đau khổ, sống từng ngày có Chúa dư đầy. Chúa là mối tình con dâng trái tim, là bóng hình con luôn vững tin, là bóng mát cho con an nghỉ, sống một đời cùng Người con vui.</a:t>
            </a:r>
            <a:endParaRPr lang="en-US" sz="8000" b="1" dirty="0"/>
          </a:p>
          <a:p>
            <a:pPr marL="0" indent="0" algn="just">
              <a:buNone/>
            </a:pPr>
            <a:r>
              <a:rPr lang="vi-VN" sz="8000" b="1" dirty="0"/>
              <a:t> </a:t>
            </a:r>
            <a:br>
              <a:rPr lang="vi-VN" sz="8000" b="1" dirty="0"/>
            </a:br>
            <a:endParaRPr lang="en-US" sz="8000" b="1" dirty="0"/>
          </a:p>
        </p:txBody>
      </p:sp>
    </p:spTree>
    <p:extLst>
      <p:ext uri="{BB962C8B-B14F-4D97-AF65-F5344CB8AC3E}">
        <p14:creationId xmlns:p14="http://schemas.microsoft.com/office/powerpoint/2010/main" val="2545387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A3866-CF80-488A-8F02-2F51009457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6613A6-B83F-4794-8F8E-12822A4F6717}"/>
              </a:ext>
            </a:extLst>
          </p:cNvPr>
          <p:cNvSpPr>
            <a:spLocks noGrp="1"/>
          </p:cNvSpPr>
          <p:nvPr>
            <p:ph idx="1"/>
          </p:nvPr>
        </p:nvSpPr>
        <p:spPr>
          <a:xfrm>
            <a:off x="573377" y="433066"/>
            <a:ext cx="18000663" cy="8894739"/>
          </a:xfrm>
        </p:spPr>
        <p:txBody>
          <a:bodyPr/>
          <a:lstStyle/>
          <a:p>
            <a:pPr marL="0" indent="0" algn="just">
              <a:buNone/>
            </a:pPr>
            <a:r>
              <a:rPr lang="vi-VN" sz="12000" b="1" dirty="0"/>
              <a:t>ÐK: Chúa dẫn con đường đi về khắp nơi, vui trọn đời. Mãi mãi đem tình yêu nguyện hiến dâng cho Tình Yêu.</a:t>
            </a:r>
            <a:endParaRPr lang="en-US" sz="12000" b="1" dirty="0"/>
          </a:p>
          <a:p>
            <a:pPr marL="0" indent="0" algn="just">
              <a:buNone/>
            </a:pPr>
            <a:r>
              <a:rPr lang="vi-VN" sz="12000" b="1" dirty="0"/>
              <a:t> </a:t>
            </a:r>
            <a:br>
              <a:rPr lang="vi-VN" sz="12000" b="1" dirty="0"/>
            </a:br>
            <a:endParaRPr lang="en-US" sz="12000" b="1" dirty="0"/>
          </a:p>
        </p:txBody>
      </p:sp>
      <p:sp>
        <p:nvSpPr>
          <p:cNvPr id="4" name="Title 1">
            <a:extLst>
              <a:ext uri="{FF2B5EF4-FFF2-40B4-BE49-F238E27FC236}">
                <a16:creationId xmlns:a16="http://schemas.microsoft.com/office/drawing/2014/main" id="{DFB0CB9B-C5CB-4A87-BF43-CECAFDA47233}"/>
              </a:ext>
            </a:extLst>
          </p:cNvPr>
          <p:cNvSpPr txBox="1">
            <a:spLocks/>
          </p:cNvSpPr>
          <p:nvPr/>
        </p:nvSpPr>
        <p:spPr bwMode="auto">
          <a:xfrm>
            <a:off x="1499313" y="-162719"/>
            <a:ext cx="16200596" cy="924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a:lstStyle>
          <a:p>
            <a:r>
              <a:rPr lang="en-US" sz="2800" b="1" kern="0"/>
              <a:t>CHÚA LÀ CON Đ</a:t>
            </a:r>
            <a:r>
              <a:rPr lang="vi-VN" sz="2800" b="1" kern="0"/>
              <a:t>Ư</a:t>
            </a:r>
            <a:r>
              <a:rPr lang="en-US" sz="2800" b="1" kern="0"/>
              <a:t>ỜNG</a:t>
            </a:r>
            <a:endParaRPr lang="en-US" sz="2800" b="1" kern="0" dirty="0"/>
          </a:p>
        </p:txBody>
      </p:sp>
    </p:spTree>
    <p:extLst>
      <p:ext uri="{BB962C8B-B14F-4D97-AF65-F5344CB8AC3E}">
        <p14:creationId xmlns:p14="http://schemas.microsoft.com/office/powerpoint/2010/main" val="1586684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EE05-8F94-4FC8-9361-CBF95EA746C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B17281-A147-4934-BDBB-4A44668C39B4}"/>
              </a:ext>
            </a:extLst>
          </p:cNvPr>
          <p:cNvSpPr>
            <a:spLocks noGrp="1"/>
          </p:cNvSpPr>
          <p:nvPr>
            <p:ph idx="1"/>
          </p:nvPr>
        </p:nvSpPr>
        <p:spPr>
          <a:xfrm>
            <a:off x="599281" y="433065"/>
            <a:ext cx="18000663" cy="9646420"/>
          </a:xfrm>
        </p:spPr>
        <p:txBody>
          <a:bodyPr/>
          <a:lstStyle/>
          <a:p>
            <a:pPr marL="0" indent="0" algn="just">
              <a:buNone/>
            </a:pPr>
            <a:r>
              <a:rPr lang="vi-VN" sz="8000" b="1" dirty="0"/>
              <a:t>2. Chúa từng xuống đời mang thân đớn đau, từng với người chung tim xuyến xao, thì Chúa biết con đi muôn nẻo vẫn tựa nhờ sức Chúa vô bờ. Chúa mở lối trời cho con đến nơi, này xác hồn con đây Chúa ơi, xin dẫn lối con đi xa vời, biết tìm Người trọn đời con </a:t>
            </a:r>
            <a:r>
              <a:rPr lang="vi-VN" sz="8000" b="1"/>
              <a:t>thôi.</a:t>
            </a:r>
            <a:endParaRPr lang="en-US" sz="8000" b="1" dirty="0"/>
          </a:p>
        </p:txBody>
      </p:sp>
      <p:sp>
        <p:nvSpPr>
          <p:cNvPr id="4" name="Title 1">
            <a:extLst>
              <a:ext uri="{FF2B5EF4-FFF2-40B4-BE49-F238E27FC236}">
                <a16:creationId xmlns:a16="http://schemas.microsoft.com/office/drawing/2014/main" id="{F71A59EF-4522-44B9-864D-E206269CF8FF}"/>
              </a:ext>
            </a:extLst>
          </p:cNvPr>
          <p:cNvSpPr txBox="1">
            <a:spLocks/>
          </p:cNvSpPr>
          <p:nvPr/>
        </p:nvSpPr>
        <p:spPr bwMode="auto">
          <a:xfrm>
            <a:off x="1499313" y="-162719"/>
            <a:ext cx="16200596" cy="924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a:lstStyle>
          <a:p>
            <a:r>
              <a:rPr lang="en-US" sz="2800" b="1" kern="0"/>
              <a:t>CHÚA LÀ CON Đ</a:t>
            </a:r>
            <a:r>
              <a:rPr lang="vi-VN" sz="2800" b="1" kern="0"/>
              <a:t>Ư</a:t>
            </a:r>
            <a:r>
              <a:rPr lang="en-US" sz="2800" b="1" kern="0"/>
              <a:t>ỜNG</a:t>
            </a:r>
            <a:endParaRPr lang="en-US" sz="2800" b="1" kern="0" dirty="0"/>
          </a:p>
        </p:txBody>
      </p:sp>
    </p:spTree>
    <p:extLst>
      <p:ext uri="{BB962C8B-B14F-4D97-AF65-F5344CB8AC3E}">
        <p14:creationId xmlns:p14="http://schemas.microsoft.com/office/powerpoint/2010/main" val="712489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A3866-CF80-488A-8F02-2F51009457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6613A6-B83F-4794-8F8E-12822A4F6717}"/>
              </a:ext>
            </a:extLst>
          </p:cNvPr>
          <p:cNvSpPr>
            <a:spLocks noGrp="1"/>
          </p:cNvSpPr>
          <p:nvPr>
            <p:ph idx="1"/>
          </p:nvPr>
        </p:nvSpPr>
        <p:spPr>
          <a:xfrm>
            <a:off x="573377" y="433066"/>
            <a:ext cx="18000663" cy="8894739"/>
          </a:xfrm>
        </p:spPr>
        <p:txBody>
          <a:bodyPr/>
          <a:lstStyle/>
          <a:p>
            <a:pPr marL="0" indent="0" algn="just">
              <a:buNone/>
            </a:pPr>
            <a:r>
              <a:rPr lang="vi-VN" sz="12000" b="1" dirty="0"/>
              <a:t>ÐK: Chúa dẫn con đường đi về khắp nơi, vui trọn đời. Mãi mãi đem tình yêu nguyện hiến dâng cho Tình Yêu.</a:t>
            </a:r>
            <a:endParaRPr lang="en-US" sz="12000" b="1" dirty="0"/>
          </a:p>
          <a:p>
            <a:pPr marL="0" indent="0" algn="just">
              <a:buNone/>
            </a:pPr>
            <a:r>
              <a:rPr lang="vi-VN" sz="12000" b="1" dirty="0"/>
              <a:t> </a:t>
            </a:r>
            <a:br>
              <a:rPr lang="vi-VN" sz="12000" b="1" dirty="0"/>
            </a:br>
            <a:endParaRPr lang="en-US" sz="12000" b="1" dirty="0"/>
          </a:p>
        </p:txBody>
      </p:sp>
      <p:sp>
        <p:nvSpPr>
          <p:cNvPr id="4" name="Title 1">
            <a:extLst>
              <a:ext uri="{FF2B5EF4-FFF2-40B4-BE49-F238E27FC236}">
                <a16:creationId xmlns:a16="http://schemas.microsoft.com/office/drawing/2014/main" id="{31B35A98-BC8B-446C-AFC0-5AD14E0AA95A}"/>
              </a:ext>
            </a:extLst>
          </p:cNvPr>
          <p:cNvSpPr txBox="1">
            <a:spLocks/>
          </p:cNvSpPr>
          <p:nvPr/>
        </p:nvSpPr>
        <p:spPr bwMode="auto">
          <a:xfrm>
            <a:off x="1499313" y="-162719"/>
            <a:ext cx="16200596" cy="924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a:lstStyle>
          <a:p>
            <a:r>
              <a:rPr lang="en-US" sz="2800" b="1" kern="0"/>
              <a:t>CHÚA LÀ CON Đ</a:t>
            </a:r>
            <a:r>
              <a:rPr lang="vi-VN" sz="2800" b="1" kern="0"/>
              <a:t>Ư</a:t>
            </a:r>
            <a:r>
              <a:rPr lang="en-US" sz="2800" b="1" kern="0"/>
              <a:t>ỜNG</a:t>
            </a:r>
            <a:endParaRPr lang="en-US" sz="2800" b="1" kern="0" dirty="0"/>
          </a:p>
        </p:txBody>
      </p:sp>
    </p:spTree>
    <p:extLst>
      <p:ext uri="{BB962C8B-B14F-4D97-AF65-F5344CB8AC3E}">
        <p14:creationId xmlns:p14="http://schemas.microsoft.com/office/powerpoint/2010/main" val="26177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A2068-4279-4E1D-9851-E2E66C5F05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9CB367-91C2-41F2-86DF-5F57DB412685}"/>
              </a:ext>
            </a:extLst>
          </p:cNvPr>
          <p:cNvSpPr>
            <a:spLocks noGrp="1"/>
          </p:cNvSpPr>
          <p:nvPr>
            <p:ph idx="1"/>
          </p:nvPr>
        </p:nvSpPr>
        <p:spPr>
          <a:xfrm>
            <a:off x="599281" y="0"/>
            <a:ext cx="18000663" cy="9646420"/>
          </a:xfrm>
        </p:spPr>
        <p:txBody>
          <a:bodyPr/>
          <a:lstStyle/>
          <a:p>
            <a:pPr marL="0" indent="0" algn="just">
              <a:buNone/>
            </a:pPr>
            <a:r>
              <a:rPr lang="vi-VN" sz="8000" b="1" dirty="0"/>
              <a:t>3. Sống trong cõi đời đau thương Chúa ơi, nào ai người cho con nỗi vui, chỉ có Chúa như trăng sao hiền, sáng mọi miền xóa hết ưu phiền. Bước vào con đường bao nhiêu mến thương, hãy giúp lòng con thôi vấn vương, tìm mãi tới quê hương thiên đường, dẫu bụi đường ngập mờ muôn phương.</a:t>
            </a:r>
            <a:endParaRPr lang="en-US" sz="8000" b="1" dirty="0"/>
          </a:p>
          <a:p>
            <a:pPr marL="0" indent="0" algn="just">
              <a:buNone/>
            </a:pPr>
            <a:br>
              <a:rPr lang="vi-VN" sz="8000" b="1" dirty="0"/>
            </a:br>
            <a:br>
              <a:rPr lang="vi-VN" sz="8000" b="1" dirty="0"/>
            </a:br>
            <a:endParaRPr lang="en-US" sz="8000" b="1" dirty="0"/>
          </a:p>
        </p:txBody>
      </p:sp>
    </p:spTree>
    <p:extLst>
      <p:ext uri="{BB962C8B-B14F-4D97-AF65-F5344CB8AC3E}">
        <p14:creationId xmlns:p14="http://schemas.microsoft.com/office/powerpoint/2010/main" val="3448246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A3866-CF80-488A-8F02-2F51009457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6613A6-B83F-4794-8F8E-12822A4F6717}"/>
              </a:ext>
            </a:extLst>
          </p:cNvPr>
          <p:cNvSpPr>
            <a:spLocks noGrp="1"/>
          </p:cNvSpPr>
          <p:nvPr>
            <p:ph idx="1"/>
          </p:nvPr>
        </p:nvSpPr>
        <p:spPr>
          <a:xfrm>
            <a:off x="573377" y="433066"/>
            <a:ext cx="18000663" cy="8894739"/>
          </a:xfrm>
        </p:spPr>
        <p:txBody>
          <a:bodyPr/>
          <a:lstStyle/>
          <a:p>
            <a:pPr marL="0" indent="0" algn="just">
              <a:buNone/>
            </a:pPr>
            <a:r>
              <a:rPr lang="vi-VN" sz="12000" b="1" dirty="0"/>
              <a:t>ÐK: Chúa dẫn con đường đi về khắp nơi, vui trọn đời. Mãi mãi đem tình yêu nguyện hiến dâng cho Tình Yêu.</a:t>
            </a:r>
            <a:endParaRPr lang="en-US" sz="12000" b="1" dirty="0"/>
          </a:p>
          <a:p>
            <a:pPr marL="0" indent="0" algn="just">
              <a:buNone/>
            </a:pPr>
            <a:r>
              <a:rPr lang="vi-VN" sz="12000" b="1" dirty="0"/>
              <a:t> </a:t>
            </a:r>
            <a:br>
              <a:rPr lang="vi-VN" sz="12000" b="1" dirty="0"/>
            </a:br>
            <a:endParaRPr lang="en-US" sz="12000" b="1" dirty="0"/>
          </a:p>
        </p:txBody>
      </p:sp>
      <p:sp>
        <p:nvSpPr>
          <p:cNvPr id="4" name="Title 1">
            <a:extLst>
              <a:ext uri="{FF2B5EF4-FFF2-40B4-BE49-F238E27FC236}">
                <a16:creationId xmlns:a16="http://schemas.microsoft.com/office/drawing/2014/main" id="{92B34BDD-9E33-4A31-A4BF-7DEF16925A57}"/>
              </a:ext>
            </a:extLst>
          </p:cNvPr>
          <p:cNvSpPr txBox="1">
            <a:spLocks/>
          </p:cNvSpPr>
          <p:nvPr/>
        </p:nvSpPr>
        <p:spPr bwMode="auto">
          <a:xfrm>
            <a:off x="1499313" y="-162719"/>
            <a:ext cx="16200596" cy="924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a:lstStyle>
          <a:p>
            <a:r>
              <a:rPr lang="en-US" sz="2800" b="1" kern="0"/>
              <a:t>CHÚA LÀ CON Đ</a:t>
            </a:r>
            <a:r>
              <a:rPr lang="vi-VN" sz="2800" b="1" kern="0"/>
              <a:t>Ư</a:t>
            </a:r>
            <a:r>
              <a:rPr lang="en-US" sz="2800" b="1" kern="0"/>
              <a:t>ỜNG</a:t>
            </a:r>
            <a:endParaRPr lang="en-US" sz="2800" b="1" kern="0" dirty="0"/>
          </a:p>
        </p:txBody>
      </p:sp>
    </p:spTree>
    <p:extLst>
      <p:ext uri="{BB962C8B-B14F-4D97-AF65-F5344CB8AC3E}">
        <p14:creationId xmlns:p14="http://schemas.microsoft.com/office/powerpoint/2010/main" val="172999268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14331</TotalTime>
  <Words>324</Words>
  <Application>Microsoft Office PowerPoint</Application>
  <PresentationFormat>Custom</PresentationFormat>
  <Paragraphs>16</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Default Design</vt:lpstr>
      <vt:lpstr>CHÚA LÀ CON ĐƯỜNG</vt:lpstr>
      <vt:lpstr>PowerPoint Presentation</vt:lpstr>
      <vt:lpstr>PowerPoint Presentation</vt:lpstr>
      <vt:lpstr>PowerPoint Presentation</vt:lpstr>
      <vt:lpstr>PowerPoint Presentation</vt:lpstr>
      <vt:lpstr>PowerPoint Presentation</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166</cp:revision>
  <dcterms:created xsi:type="dcterms:W3CDTF">2011-08-20T01:52:59Z</dcterms:created>
  <dcterms:modified xsi:type="dcterms:W3CDTF">2024-04-06T17:00:52Z</dcterms:modified>
</cp:coreProperties>
</file>