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118" d="100"/>
          <a:sy n="118" d="100"/>
        </p:scale>
        <p:origin x="11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4C7E-4265-47C9-86F7-ED5B196AF7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3D380-BAAC-4405-8C82-27D381454F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6D222A-94F9-40EB-94BB-2507546D479C}"/>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A4E68274-CB70-40E6-A936-29DC8BADDA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77514-ABBD-4CB7-95C9-99923B4208EA}"/>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2127159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EFEE3-AEFF-4A7D-9FF1-48964B4E9D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C85612-29D4-455D-977E-7C3510723E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BB094-0662-428C-8C03-1CD5D21C7BC6}"/>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423DFEDC-89BB-416A-B4BD-64E3A1B5F0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3F6DD9-0B02-43BB-B2D8-71BC8C1B1C49}"/>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359457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12D17-6B1D-4CE0-BB10-17BD6B03C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BFFC0-346E-46C3-A43C-12CE00757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D5B1B-5936-4B26-8632-78A846410116}"/>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DCAAE54C-9082-40D5-B3AC-BE8FC661C4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5088A-D2D9-442B-88F7-03CB2FD0CCC5}"/>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226641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0CD8-0B03-43D7-A302-04B91F3E5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CB043-2DBE-49EA-8642-C275B31C18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4A198-E53B-4AEF-9384-D4B1F6FBD484}"/>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EC10C69B-DC38-4B0C-8041-7AE1359342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3F1367-6089-4858-9F4E-D1421403BEB0}"/>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2293211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760B-C893-4CBE-BC81-4FFA95D84A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7E39B9-EC1A-494A-863A-2E9440A41E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D95CFC-5E80-4B10-9674-348AD6211B1C}"/>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875F4FBD-B7AC-48EB-BFF2-756067551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EB3EF-A343-46E8-A1F2-E16524076C2D}"/>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265712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5F47-1315-4D9E-9C7C-A4E515FA7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359AE9-90D9-4C86-86F4-146A45234D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8E89EC-5826-466F-ABC3-6263E74D2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DA12C7-209B-4C0B-973F-6C084537C0B3}"/>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6" name="Footer Placeholder 5">
            <a:extLst>
              <a:ext uri="{FF2B5EF4-FFF2-40B4-BE49-F238E27FC236}">
                <a16:creationId xmlns:a16="http://schemas.microsoft.com/office/drawing/2014/main" id="{BA41C1FB-7646-461F-8387-3522C7E38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AAE8E-4303-48F0-9997-3B4C3B540246}"/>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70690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BA5A-1B3B-4F23-8A0F-C124BE847E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9EB915-9BA3-435E-AEE4-4EC2111074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CCDB32-2F4D-4DB8-8478-F1D42F1F12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C0A65D-4AF8-4216-ADD9-3BB429A0C4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5221C-D04D-4141-BB61-22F5794EB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6D213D-C174-478A-96D1-CE698B02C82D}"/>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8" name="Footer Placeholder 7">
            <a:extLst>
              <a:ext uri="{FF2B5EF4-FFF2-40B4-BE49-F238E27FC236}">
                <a16:creationId xmlns:a16="http://schemas.microsoft.com/office/drawing/2014/main" id="{0DFBB0B6-1A03-40CF-8AE4-0327233F37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7B2CB-8CA8-4B23-98B2-52AC6B20DAA6}"/>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149208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84538-36CB-46D9-99E7-1D7058D87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C9CAA-9B8F-4968-A503-4AF99CD0B9F7}"/>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4" name="Footer Placeholder 3">
            <a:extLst>
              <a:ext uri="{FF2B5EF4-FFF2-40B4-BE49-F238E27FC236}">
                <a16:creationId xmlns:a16="http://schemas.microsoft.com/office/drawing/2014/main" id="{06C195D7-CFB3-4EE2-9C45-088D0C897B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C3FAD5-AC79-42AE-AB7E-0EA60F586BF3}"/>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384292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D57C3-F5F1-4BD0-AE4A-462773AE1E62}"/>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3" name="Footer Placeholder 2">
            <a:extLst>
              <a:ext uri="{FF2B5EF4-FFF2-40B4-BE49-F238E27FC236}">
                <a16:creationId xmlns:a16="http://schemas.microsoft.com/office/drawing/2014/main" id="{C9C85ADB-3991-4B59-97A0-61ECE38DE6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CB21B2-E6C6-440C-8B89-2C45B33FBA65}"/>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179531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E969-B94A-4CA3-81E6-92D90E0D9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A710EA-93E0-48E1-B1EF-B2DE0F6473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620B8-66FF-4416-9CBC-A822E2394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58E6A-1EED-4A3E-8742-5D5127A413F0}"/>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6" name="Footer Placeholder 5">
            <a:extLst>
              <a:ext uri="{FF2B5EF4-FFF2-40B4-BE49-F238E27FC236}">
                <a16:creationId xmlns:a16="http://schemas.microsoft.com/office/drawing/2014/main" id="{C36F10E4-21FF-4BAF-8D61-78EF9FF06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44E48-2618-426B-B2C0-084B5A0E0EA1}"/>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60270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9561-2F6E-46A2-8139-C19109319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C7EDBE-8105-4787-9D40-04D8ACA49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FA9F9-CA50-4420-9D10-47E4D1BF1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C5D26-634E-4F27-99E8-2383C8FFA727}"/>
              </a:ext>
            </a:extLst>
          </p:cNvPr>
          <p:cNvSpPr>
            <a:spLocks noGrp="1"/>
          </p:cNvSpPr>
          <p:nvPr>
            <p:ph type="dt" sz="half" idx="10"/>
          </p:nvPr>
        </p:nvSpPr>
        <p:spPr/>
        <p:txBody>
          <a:bodyPr/>
          <a:lstStyle/>
          <a:p>
            <a:fld id="{CD450F68-233E-41C1-B97D-20159F35B2F5}" type="datetimeFigureOut">
              <a:rPr lang="en-US" smtClean="0"/>
              <a:t>4/6/2024</a:t>
            </a:fld>
            <a:endParaRPr lang="en-US"/>
          </a:p>
        </p:txBody>
      </p:sp>
      <p:sp>
        <p:nvSpPr>
          <p:cNvPr id="6" name="Footer Placeholder 5">
            <a:extLst>
              <a:ext uri="{FF2B5EF4-FFF2-40B4-BE49-F238E27FC236}">
                <a16:creationId xmlns:a16="http://schemas.microsoft.com/office/drawing/2014/main" id="{44CB5566-600E-445F-9A4C-392CECA58F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49388-3353-4AB8-B769-23D5BF6B132E}"/>
              </a:ext>
            </a:extLst>
          </p:cNvPr>
          <p:cNvSpPr>
            <a:spLocks noGrp="1"/>
          </p:cNvSpPr>
          <p:nvPr>
            <p:ph type="sldNum" sz="quarter" idx="12"/>
          </p:nvPr>
        </p:nvSpPr>
        <p:spPr/>
        <p:txBody>
          <a:bodyPr/>
          <a:lstStyle/>
          <a:p>
            <a:fld id="{B17902D7-F047-4697-A706-B73046107A0A}" type="slidenum">
              <a:rPr lang="en-US" smtClean="0"/>
              <a:t>‹#›</a:t>
            </a:fld>
            <a:endParaRPr lang="en-US"/>
          </a:p>
        </p:txBody>
      </p:sp>
    </p:spTree>
    <p:extLst>
      <p:ext uri="{BB962C8B-B14F-4D97-AF65-F5344CB8AC3E}">
        <p14:creationId xmlns:p14="http://schemas.microsoft.com/office/powerpoint/2010/main" val="400692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BA7F3F-7DDC-4D5A-B460-A8B467F030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ECC823-9691-4AD8-82A9-CDB43BA2B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B7D15-A195-4AC8-B52D-90D2B8BB40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450F68-233E-41C1-B97D-20159F35B2F5}" type="datetimeFigureOut">
              <a:rPr lang="en-US" smtClean="0"/>
              <a:t>4/6/2024</a:t>
            </a:fld>
            <a:endParaRPr lang="en-US"/>
          </a:p>
        </p:txBody>
      </p:sp>
      <p:sp>
        <p:nvSpPr>
          <p:cNvPr id="5" name="Footer Placeholder 4">
            <a:extLst>
              <a:ext uri="{FF2B5EF4-FFF2-40B4-BE49-F238E27FC236}">
                <a16:creationId xmlns:a16="http://schemas.microsoft.com/office/drawing/2014/main" id="{F9585FCE-4810-41D0-809A-B7E4F61DF8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302E06-9CB1-4FBA-84AB-3ED9C0B8D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902D7-F047-4697-A706-B73046107A0A}" type="slidenum">
              <a:rPr lang="en-US" smtClean="0"/>
              <a:t>‹#›</a:t>
            </a:fld>
            <a:endParaRPr lang="en-US"/>
          </a:p>
        </p:txBody>
      </p:sp>
    </p:spTree>
    <p:extLst>
      <p:ext uri="{BB962C8B-B14F-4D97-AF65-F5344CB8AC3E}">
        <p14:creationId xmlns:p14="http://schemas.microsoft.com/office/powerpoint/2010/main" val="3890522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90F0D0-231E-4E99-9FE5-FAA782E2F043}"/>
              </a:ext>
            </a:extLst>
          </p:cNvPr>
          <p:cNvSpPr>
            <a:spLocks noGrp="1"/>
          </p:cNvSpPr>
          <p:nvPr>
            <p:ph idx="1"/>
          </p:nvPr>
        </p:nvSpPr>
        <p:spPr>
          <a:xfrm>
            <a:off x="469339" y="397493"/>
            <a:ext cx="11288388" cy="4351338"/>
          </a:xfrm>
        </p:spPr>
        <p:txBody>
          <a:bodyPr>
            <a:noAutofit/>
          </a:bodyPr>
          <a:lstStyle/>
          <a:p>
            <a:pPr marL="0" indent="0" algn="just">
              <a:buNone/>
            </a:pPr>
            <a:r>
              <a:rPr lang="vi-VN" sz="6000" b="1" i="0" dirty="0">
                <a:effectLst/>
              </a:rPr>
              <a:t>1/ Chúa là Mục Tử, Người dẫn lối chỉ đường cho con đi. Đi trong tay Chúa nào con thiếu chi con sợ chi? Cỏ tươi rợn đồng xanh con no thỏa không bao giờ thiếu nữa. Suối nước trường sinh nghỉ uống </a:t>
            </a:r>
            <a:r>
              <a:rPr lang="vi-VN" sz="6000" b="1" i="0">
                <a:effectLst/>
              </a:rPr>
              <a:t>no đầy</a:t>
            </a:r>
            <a:endParaRPr lang="en-US" sz="6000" b="1" dirty="0"/>
          </a:p>
        </p:txBody>
      </p:sp>
      <p:sp>
        <p:nvSpPr>
          <p:cNvPr id="4" name="TextBox 3">
            <a:extLst>
              <a:ext uri="{FF2B5EF4-FFF2-40B4-BE49-F238E27FC236}">
                <a16:creationId xmlns:a16="http://schemas.microsoft.com/office/drawing/2014/main" id="{8BE9922F-E7B8-4D99-BE47-A4CF349E0595}"/>
              </a:ext>
            </a:extLst>
          </p:cNvPr>
          <p:cNvSpPr txBox="1"/>
          <p:nvPr/>
        </p:nvSpPr>
        <p:spPr>
          <a:xfrm>
            <a:off x="5163821" y="28161"/>
            <a:ext cx="2200667"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CHÚA LÀ MỤC TỬ</a:t>
            </a:r>
          </a:p>
        </p:txBody>
      </p:sp>
    </p:spTree>
    <p:extLst>
      <p:ext uri="{BB962C8B-B14F-4D97-AF65-F5344CB8AC3E}">
        <p14:creationId xmlns:p14="http://schemas.microsoft.com/office/powerpoint/2010/main" val="1283301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D8140-A96E-4EC3-B326-B3B300CC2E19}"/>
              </a:ext>
            </a:extLst>
          </p:cNvPr>
          <p:cNvSpPr>
            <a:spLocks noGrp="1"/>
          </p:cNvSpPr>
          <p:nvPr>
            <p:ph idx="1"/>
          </p:nvPr>
        </p:nvSpPr>
        <p:spPr>
          <a:xfrm>
            <a:off x="428877" y="623084"/>
            <a:ext cx="11328849" cy="4106135"/>
          </a:xfrm>
        </p:spPr>
        <p:txBody>
          <a:bodyPr>
            <a:noAutofit/>
          </a:bodyPr>
          <a:lstStyle/>
          <a:p>
            <a:pPr marL="0" indent="0" algn="just">
              <a:buNone/>
            </a:pPr>
            <a:r>
              <a:rPr lang="vi-VN" sz="6000" b="1" i="0">
                <a:effectLst/>
              </a:rPr>
              <a:t>ĐK</a:t>
            </a:r>
            <a:r>
              <a:rPr lang="vi-VN" sz="6000" b="1" i="0" dirty="0">
                <a:effectLst/>
              </a:rPr>
              <a:t>: Chúa Chiên nhân từ, Người dẫn con tới đồng nội. Này suối nước mát bóng, con tới uống thảnh thơi. Chúa ơi sướng vui trong tay Chúa, Người dẫn con đi. Đi giữa suối mát, cỏ xanh con thiếu </a:t>
            </a:r>
            <a:r>
              <a:rPr lang="vi-VN" sz="6000" b="1" i="0">
                <a:effectLst/>
              </a:rPr>
              <a:t>gì.</a:t>
            </a:r>
            <a:endParaRPr lang="en-US" sz="6000" b="1" dirty="0"/>
          </a:p>
        </p:txBody>
      </p:sp>
      <p:sp>
        <p:nvSpPr>
          <p:cNvPr id="4" name="TextBox 3">
            <a:extLst>
              <a:ext uri="{FF2B5EF4-FFF2-40B4-BE49-F238E27FC236}">
                <a16:creationId xmlns:a16="http://schemas.microsoft.com/office/drawing/2014/main" id="{C1DEA1C1-6501-41C0-8DA7-DFD92BFA731D}"/>
              </a:ext>
            </a:extLst>
          </p:cNvPr>
          <p:cNvSpPr txBox="1"/>
          <p:nvPr/>
        </p:nvSpPr>
        <p:spPr>
          <a:xfrm>
            <a:off x="5163821" y="28161"/>
            <a:ext cx="2200667"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CHÚA LÀ MỤC TỬ</a:t>
            </a:r>
          </a:p>
        </p:txBody>
      </p:sp>
    </p:spTree>
    <p:extLst>
      <p:ext uri="{BB962C8B-B14F-4D97-AF65-F5344CB8AC3E}">
        <p14:creationId xmlns:p14="http://schemas.microsoft.com/office/powerpoint/2010/main" val="33887460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108</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2021-04-24T14:24:51Z</dcterms:created>
  <dcterms:modified xsi:type="dcterms:W3CDTF">2024-04-06T16:55:13Z</dcterms:modified>
</cp:coreProperties>
</file>