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02F7-2CF3-45D5-8B7F-251E7FB691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1DFF4-06CE-4D55-9EF2-41D85C8CD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99EFDE-F201-43B3-A579-E51AD4FBFFC5}"/>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5" name="Footer Placeholder 4">
            <a:extLst>
              <a:ext uri="{FF2B5EF4-FFF2-40B4-BE49-F238E27FC236}">
                <a16:creationId xmlns:a16="http://schemas.microsoft.com/office/drawing/2014/main" id="{175342A9-1309-4EA5-90B9-1E544F1ED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4D9A6-4B15-4541-B65D-B56C47818D3E}"/>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239072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8F49A-FE71-4426-A513-BA3F3153F8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E2575-6EFD-4A01-BC83-25895DFEE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A9622-FD48-4FB0-AA61-7EE0BB9274F0}"/>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5" name="Footer Placeholder 4">
            <a:extLst>
              <a:ext uri="{FF2B5EF4-FFF2-40B4-BE49-F238E27FC236}">
                <a16:creationId xmlns:a16="http://schemas.microsoft.com/office/drawing/2014/main" id="{2C70B3C9-60F1-4835-B108-4A5DD3B87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9972B-73EE-45B1-880A-81750AAC36F7}"/>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2278194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ACA5B-1216-433A-BEAF-8783F02C02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69F2EF-A7B5-4A20-94CD-E00ADA77F9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EAE6E-5299-46EB-A083-1AA6DA87FF83}"/>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5" name="Footer Placeholder 4">
            <a:extLst>
              <a:ext uri="{FF2B5EF4-FFF2-40B4-BE49-F238E27FC236}">
                <a16:creationId xmlns:a16="http://schemas.microsoft.com/office/drawing/2014/main" id="{498FF690-EFBA-488F-9236-EA4E6DA4A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730DAE-AF8F-40D3-9AA6-6AC88638DFCA}"/>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1322591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1A53-9FD2-4D3B-B277-9E11A2354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FB4F9-9ED8-4C5A-8934-49091F12DC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8561A5-922C-40F8-B29B-53869BA67444}"/>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5" name="Footer Placeholder 4">
            <a:extLst>
              <a:ext uri="{FF2B5EF4-FFF2-40B4-BE49-F238E27FC236}">
                <a16:creationId xmlns:a16="http://schemas.microsoft.com/office/drawing/2014/main" id="{B4E4596A-9AF5-4BB8-865A-A206838FE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3971F8-FB70-4CE5-BC30-9E71D63278C9}"/>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4081493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415DC-BAC8-4306-B319-0D73AB317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488DE-2FCF-4F26-8350-2A02297D9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91E59D-1324-4879-8C09-962A7C490A70}"/>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5" name="Footer Placeholder 4">
            <a:extLst>
              <a:ext uri="{FF2B5EF4-FFF2-40B4-BE49-F238E27FC236}">
                <a16:creationId xmlns:a16="http://schemas.microsoft.com/office/drawing/2014/main" id="{8C7ABB56-1EF0-46CA-A3B5-9C1A1E30B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03A85-22E8-45B1-85AF-2D41FA46FDD7}"/>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41829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833D-D7FB-4C3B-8884-1ED9A49F4C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85C4F-210B-4ADD-8F5F-6E03A465E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038912-6AAD-4CEC-AFAD-BB848DD01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137E00-3858-4A26-872A-6A57B6D5ACC2}"/>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6" name="Footer Placeholder 5">
            <a:extLst>
              <a:ext uri="{FF2B5EF4-FFF2-40B4-BE49-F238E27FC236}">
                <a16:creationId xmlns:a16="http://schemas.microsoft.com/office/drawing/2014/main" id="{054357C0-DA00-4F21-ACD3-8ADD8AF84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81C1D-A6B1-40FD-A552-A0A34B8A062A}"/>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38103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4267-61AD-4038-8D3A-26D03F6F1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6CD282-31C1-4CF9-AE8F-FFF607B539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567E8A-3FE0-477F-AA2A-4C0E906998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632CA2-8108-458D-88ED-4D6B564B4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3F4B4-64AF-4E7C-BDEE-FACF20271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4A0018-1856-4C7D-B43F-3A79D78FA419}"/>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8" name="Footer Placeholder 7">
            <a:extLst>
              <a:ext uri="{FF2B5EF4-FFF2-40B4-BE49-F238E27FC236}">
                <a16:creationId xmlns:a16="http://schemas.microsoft.com/office/drawing/2014/main" id="{1A4F609F-9B79-47A4-B614-21001573D4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D96183-D694-4577-B418-0DC618EA4239}"/>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395715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E7F7-2118-4AE0-83D0-9446A451AD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05125C-BEBC-4E8E-8BA9-363E22E63258}"/>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4" name="Footer Placeholder 3">
            <a:extLst>
              <a:ext uri="{FF2B5EF4-FFF2-40B4-BE49-F238E27FC236}">
                <a16:creationId xmlns:a16="http://schemas.microsoft.com/office/drawing/2014/main" id="{090D41AA-2BCF-4844-9A93-4ACA88A6CA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24458-DBC2-4870-9B71-2FF6845568F0}"/>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971710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DBD69-3F06-4E09-B592-BEAAA76BA278}"/>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3" name="Footer Placeholder 2">
            <a:extLst>
              <a:ext uri="{FF2B5EF4-FFF2-40B4-BE49-F238E27FC236}">
                <a16:creationId xmlns:a16="http://schemas.microsoft.com/office/drawing/2014/main" id="{B67FD2D9-8E0D-4CA5-8C0C-BEAEF5060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5E9103-9B34-4A56-A306-140CB1D05219}"/>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3089023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74E6-43BF-4915-9DBB-EDF3FB047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E36A04-AA76-4BD4-9D77-1BCB3EFF9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A46EE-861E-4849-8645-1FB2BDA06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EB03F-04B4-4D5D-AAEF-3AC0FF4036D6}"/>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6" name="Footer Placeholder 5">
            <a:extLst>
              <a:ext uri="{FF2B5EF4-FFF2-40B4-BE49-F238E27FC236}">
                <a16:creationId xmlns:a16="http://schemas.microsoft.com/office/drawing/2014/main" id="{3C3C1499-3AB4-4B07-89E0-6C343DF83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AC384-ED28-4C9C-98D4-DD406CEE23AD}"/>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412201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A17B-E9D1-4FB9-83AA-802305278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520A24-DEC9-452C-876F-1C81ED33F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02568-DDAB-415A-92F4-811E5D160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1D7D8-340F-4625-A319-37CA1520FA7C}"/>
              </a:ext>
            </a:extLst>
          </p:cNvPr>
          <p:cNvSpPr>
            <a:spLocks noGrp="1"/>
          </p:cNvSpPr>
          <p:nvPr>
            <p:ph type="dt" sz="half" idx="10"/>
          </p:nvPr>
        </p:nvSpPr>
        <p:spPr/>
        <p:txBody>
          <a:bodyPr/>
          <a:lstStyle/>
          <a:p>
            <a:fld id="{05E0F06A-87A2-4D35-8050-0EC08221422E}" type="datetimeFigureOut">
              <a:rPr lang="en-US" smtClean="0"/>
              <a:t>4/7/2024</a:t>
            </a:fld>
            <a:endParaRPr lang="en-US"/>
          </a:p>
        </p:txBody>
      </p:sp>
      <p:sp>
        <p:nvSpPr>
          <p:cNvPr id="6" name="Footer Placeholder 5">
            <a:extLst>
              <a:ext uri="{FF2B5EF4-FFF2-40B4-BE49-F238E27FC236}">
                <a16:creationId xmlns:a16="http://schemas.microsoft.com/office/drawing/2014/main" id="{85E9C285-BDEA-43B5-AC13-A58E6BD2C4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1DF99-C425-4148-B937-847C2ED5AD7B}"/>
              </a:ext>
            </a:extLst>
          </p:cNvPr>
          <p:cNvSpPr>
            <a:spLocks noGrp="1"/>
          </p:cNvSpPr>
          <p:nvPr>
            <p:ph type="sldNum" sz="quarter" idx="12"/>
          </p:nvPr>
        </p:nvSpPr>
        <p:spPr/>
        <p:txBody>
          <a:bodyPr/>
          <a:lstStyle/>
          <a:p>
            <a:fld id="{F352C092-ADD7-4FAD-B2B6-24AFD0940CDC}" type="slidenum">
              <a:rPr lang="en-US" smtClean="0"/>
              <a:t>‹#›</a:t>
            </a:fld>
            <a:endParaRPr lang="en-US"/>
          </a:p>
        </p:txBody>
      </p:sp>
    </p:spTree>
    <p:extLst>
      <p:ext uri="{BB962C8B-B14F-4D97-AF65-F5344CB8AC3E}">
        <p14:creationId xmlns:p14="http://schemas.microsoft.com/office/powerpoint/2010/main" val="101181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B8C59-3A94-4730-961D-697CD9281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51A15-8AEE-4691-AE6D-7E364C99F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5AE12-6288-4630-AFFD-EBDC156F08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0F06A-87A2-4D35-8050-0EC08221422E}" type="datetimeFigureOut">
              <a:rPr lang="en-US" smtClean="0"/>
              <a:t>4/7/2024</a:t>
            </a:fld>
            <a:endParaRPr lang="en-US"/>
          </a:p>
        </p:txBody>
      </p:sp>
      <p:sp>
        <p:nvSpPr>
          <p:cNvPr id="5" name="Footer Placeholder 4">
            <a:extLst>
              <a:ext uri="{FF2B5EF4-FFF2-40B4-BE49-F238E27FC236}">
                <a16:creationId xmlns:a16="http://schemas.microsoft.com/office/drawing/2014/main" id="{13517B8E-8B5E-4AA1-A75F-B0486CDB4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8F8630-1813-4599-9D22-6C0DEABB54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52C092-ADD7-4FAD-B2B6-24AFD0940CDC}" type="slidenum">
              <a:rPr lang="en-US" smtClean="0"/>
              <a:t>‹#›</a:t>
            </a:fld>
            <a:endParaRPr lang="en-US"/>
          </a:p>
        </p:txBody>
      </p:sp>
    </p:spTree>
    <p:extLst>
      <p:ext uri="{BB962C8B-B14F-4D97-AF65-F5344CB8AC3E}">
        <p14:creationId xmlns:p14="http://schemas.microsoft.com/office/powerpoint/2010/main" val="122032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DA6B-66C6-463A-94DC-80BAAFCF4491}"/>
              </a:ext>
            </a:extLst>
          </p:cNvPr>
          <p:cNvSpPr>
            <a:spLocks noGrp="1"/>
          </p:cNvSpPr>
          <p:nvPr>
            <p:ph type="ctrTitle"/>
          </p:nvPr>
        </p:nvSpPr>
        <p:spPr>
          <a:xfrm>
            <a:off x="268014" y="310099"/>
            <a:ext cx="11658599" cy="6106603"/>
          </a:xfrm>
        </p:spPr>
        <p:txBody>
          <a:bodyPr>
            <a:normAutofit/>
          </a:bodyPr>
          <a:lstStyle/>
          <a:p>
            <a:pPr algn="just"/>
            <a:r>
              <a:rPr lang="en-US" b="1">
                <a:latin typeface="Arial" panose="020B0604020202020204" pitchFamily="34" charset="0"/>
                <a:cs typeface="Arial" panose="020B0604020202020204" pitchFamily="34" charset="0"/>
              </a:rPr>
              <a:t>ĐK: Chúa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giữa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tỏa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xua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màn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đêm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Chúa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đẹp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thắm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mộng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mơ</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28DA1B-388F-4928-824A-32F876C775A5}"/>
              </a:ext>
            </a:extLst>
          </p:cNvPr>
          <p:cNvSpPr txBox="1"/>
          <p:nvPr/>
        </p:nvSpPr>
        <p:spPr>
          <a:xfrm>
            <a:off x="4680676" y="65801"/>
            <a:ext cx="2830647"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CHÚA LÀ VẦNG TRĂNG</a:t>
            </a:r>
          </a:p>
        </p:txBody>
      </p:sp>
    </p:spTree>
    <p:extLst>
      <p:ext uri="{BB962C8B-B14F-4D97-AF65-F5344CB8AC3E}">
        <p14:creationId xmlns:p14="http://schemas.microsoft.com/office/powerpoint/2010/main" val="56366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B9A74-C78C-407C-9AD7-8609FE3C91AE}"/>
              </a:ext>
            </a:extLst>
          </p:cNvPr>
          <p:cNvSpPr>
            <a:spLocks noGrp="1"/>
          </p:cNvSpPr>
          <p:nvPr>
            <p:ph idx="1"/>
          </p:nvPr>
        </p:nvSpPr>
        <p:spPr>
          <a:xfrm>
            <a:off x="318052" y="412833"/>
            <a:ext cx="11505538" cy="6902368"/>
          </a:xfrm>
        </p:spPr>
        <p:txBody>
          <a:bodyPr>
            <a:normAutofit/>
          </a:bodyPr>
          <a:lstStyle/>
          <a:p>
            <a:pPr marL="0" indent="0" algn="just">
              <a:buNone/>
            </a:pPr>
            <a:r>
              <a:rPr lang="en-US" sz="6600" b="1" dirty="0">
                <a:latin typeface="Arial" panose="020B0604020202020204" pitchFamily="34" charset="0"/>
                <a:cs typeface="Arial" panose="020B0604020202020204" pitchFamily="34" charset="0"/>
              </a:rPr>
              <a:t>1. </a:t>
            </a:r>
            <a:r>
              <a:rPr lang="en-US" sz="6600" b="1" dirty="0" err="1">
                <a:latin typeface="Arial" panose="020B0604020202020204" pitchFamily="34" charset="0"/>
                <a:cs typeface="Arial" panose="020B0604020202020204" pitchFamily="34" charset="0"/>
              </a:rPr>
              <a:t>Ánh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trăng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soi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lối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con. </a:t>
            </a:r>
            <a:r>
              <a:rPr lang="en-US" sz="6600" b="1" dirty="0" err="1">
                <a:latin typeface="Arial" panose="020B0604020202020204" pitchFamily="34" charset="0"/>
                <a:cs typeface="Arial" panose="020B0604020202020204" pitchFamily="34" charset="0"/>
              </a:rPr>
              <a:t>Ngước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trông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cao</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lên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tuổi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tuổi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mộng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tâm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hồn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bé</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Dâng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tuổi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mộng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của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đàn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bé</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thơ</a:t>
            </a:r>
            <a:endParaRPr lang="en-US"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78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DA6B-66C6-463A-94DC-80BAAFCF4491}"/>
              </a:ext>
            </a:extLst>
          </p:cNvPr>
          <p:cNvSpPr>
            <a:spLocks noGrp="1"/>
          </p:cNvSpPr>
          <p:nvPr>
            <p:ph type="ctrTitle"/>
          </p:nvPr>
        </p:nvSpPr>
        <p:spPr>
          <a:xfrm>
            <a:off x="268014" y="310099"/>
            <a:ext cx="11658599" cy="6106603"/>
          </a:xfrm>
        </p:spPr>
        <p:txBody>
          <a:bodyPr>
            <a:normAutofit/>
          </a:bodyPr>
          <a:lstStyle/>
          <a:p>
            <a:pPr algn="just"/>
            <a:r>
              <a:rPr lang="en-US" b="1">
                <a:latin typeface="Arial" panose="020B0604020202020204" pitchFamily="34" charset="0"/>
                <a:cs typeface="Arial" panose="020B0604020202020204" pitchFamily="34" charset="0"/>
              </a:rPr>
              <a:t>ĐK: Chúa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giữa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tỏa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xua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màn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đêm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Chúa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đẹp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thắm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mộng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mơ</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28DA1B-388F-4928-824A-32F876C775A5}"/>
              </a:ext>
            </a:extLst>
          </p:cNvPr>
          <p:cNvSpPr txBox="1"/>
          <p:nvPr/>
        </p:nvSpPr>
        <p:spPr>
          <a:xfrm>
            <a:off x="4680676" y="65801"/>
            <a:ext cx="2830647"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CHÚA LÀ VẦNG TRĂNG</a:t>
            </a:r>
          </a:p>
        </p:txBody>
      </p:sp>
    </p:spTree>
    <p:extLst>
      <p:ext uri="{BB962C8B-B14F-4D97-AF65-F5344CB8AC3E}">
        <p14:creationId xmlns:p14="http://schemas.microsoft.com/office/powerpoint/2010/main" val="200430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CCB2-A0AD-44AB-9B94-461772A538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C1F9FB-409B-442F-9D5D-981EE52B37E8}"/>
              </a:ext>
            </a:extLst>
          </p:cNvPr>
          <p:cNvSpPr>
            <a:spLocks noGrp="1"/>
          </p:cNvSpPr>
          <p:nvPr>
            <p:ph idx="1"/>
          </p:nvPr>
        </p:nvSpPr>
        <p:spPr>
          <a:xfrm>
            <a:off x="357809" y="365124"/>
            <a:ext cx="11513488" cy="6950075"/>
          </a:xfrm>
        </p:spPr>
        <p:txBody>
          <a:bodyPr>
            <a:normAutofit/>
          </a:bodyPr>
          <a:lstStyle/>
          <a:p>
            <a:pPr marL="0" indent="0" algn="just">
              <a:buNone/>
            </a:pPr>
            <a:r>
              <a:rPr lang="en-US" sz="6600" b="1" dirty="0">
                <a:latin typeface="Arial" panose="020B0604020202020204" pitchFamily="34" charset="0"/>
                <a:cs typeface="Arial" panose="020B0604020202020204" pitchFamily="34" charset="0"/>
              </a:rPr>
              <a:t>2. </a:t>
            </a:r>
            <a:r>
              <a:rPr lang="en-US" sz="6600" b="1" dirty="0" err="1">
                <a:latin typeface="Arial" panose="020B0604020202020204" pitchFamily="34" charset="0"/>
                <a:cs typeface="Arial" panose="020B0604020202020204" pitchFamily="34" charset="0"/>
              </a:rPr>
              <a:t>Ánh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trăng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đêm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ôi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quá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đẹp</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Ánh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trăng</a:t>
            </a:r>
            <a:r>
              <a:rPr lang="en-US" sz="6600" b="1" dirty="0">
                <a:latin typeface="Arial" panose="020B0604020202020204" pitchFamily="34" charset="0"/>
                <a:cs typeface="Arial" panose="020B0604020202020204" pitchFamily="34" charset="0"/>
              </a:rPr>
              <a:t> lung </a:t>
            </a:r>
            <a:r>
              <a:rPr lang="en-US" sz="6600" b="1" dirty="0" err="1">
                <a:latin typeface="Arial" panose="020B0604020202020204" pitchFamily="34" charset="0"/>
                <a:cs typeface="Arial" panose="020B0604020202020204" pitchFamily="34" charset="0"/>
              </a:rPr>
              <a:t>linh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trăng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soi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hồn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Trăng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sáng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tuổi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đời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mộng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tâm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tình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bé</a:t>
            </a:r>
            <a:r>
              <a:rPr lang="en-US" sz="6600" b="1" dirty="0">
                <a:latin typeface="Arial" panose="020B0604020202020204" pitchFamily="34" charset="0"/>
                <a:cs typeface="Arial" panose="020B0604020202020204" pitchFamily="34" charset="0"/>
              </a:rPr>
              <a:t>, vang </a:t>
            </a:r>
            <a:r>
              <a:rPr lang="en-US" sz="6600" b="1" dirty="0" err="1">
                <a:latin typeface="Arial" panose="020B0604020202020204" pitchFamily="34" charset="0"/>
                <a:cs typeface="Arial" panose="020B0604020202020204" pitchFamily="34" charset="0"/>
              </a:rPr>
              <a:t>khúc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cảm</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tạ</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tụng</a:t>
            </a:r>
            <a:r>
              <a:rPr lang="en-US" sz="6600" b="1" dirty="0">
                <a:latin typeface="Arial" panose="020B0604020202020204" pitchFamily="34" charset="0"/>
                <a:cs typeface="Arial" panose="020B0604020202020204" pitchFamily="34" charset="0"/>
              </a:rPr>
              <a:t> ca </a:t>
            </a:r>
            <a:r>
              <a:rPr lang="en-US" sz="6600" b="1" dirty="0" err="1">
                <a:latin typeface="Arial" panose="020B0604020202020204" pitchFamily="34" charset="0"/>
                <a:cs typeface="Arial" panose="020B0604020202020204" pitchFamily="34" charset="0"/>
              </a:rPr>
              <a:t>Chúa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là</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Ánh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Trăng</a:t>
            </a:r>
            <a:endParaRPr lang="en-US" sz="6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32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DA6B-66C6-463A-94DC-80BAAFCF4491}"/>
              </a:ext>
            </a:extLst>
          </p:cNvPr>
          <p:cNvSpPr>
            <a:spLocks noGrp="1"/>
          </p:cNvSpPr>
          <p:nvPr>
            <p:ph type="ctrTitle"/>
          </p:nvPr>
        </p:nvSpPr>
        <p:spPr>
          <a:xfrm>
            <a:off x="268014" y="310099"/>
            <a:ext cx="11658599" cy="6106603"/>
          </a:xfrm>
        </p:spPr>
        <p:txBody>
          <a:bodyPr>
            <a:normAutofit/>
          </a:bodyPr>
          <a:lstStyle/>
          <a:p>
            <a:pPr algn="just"/>
            <a:r>
              <a:rPr lang="en-US" b="1">
                <a:latin typeface="Arial" panose="020B0604020202020204" pitchFamily="34" charset="0"/>
                <a:cs typeface="Arial" panose="020B0604020202020204" pitchFamily="34" charset="0"/>
              </a:rPr>
              <a:t>ĐK: Chúa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giữa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tỏa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rạng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xua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màn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đêm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Chúa</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đẹp</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Vầng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trăng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em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thắm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hồng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tuổi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đời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mộng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mơ</a:t>
            </a: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628DA1B-388F-4928-824A-32F876C775A5}"/>
              </a:ext>
            </a:extLst>
          </p:cNvPr>
          <p:cNvSpPr txBox="1"/>
          <p:nvPr/>
        </p:nvSpPr>
        <p:spPr>
          <a:xfrm>
            <a:off x="4680676" y="65801"/>
            <a:ext cx="2830647"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CHÚA LÀ VẦNG TRĂNG</a:t>
            </a:r>
          </a:p>
        </p:txBody>
      </p:sp>
    </p:spTree>
    <p:extLst>
      <p:ext uri="{BB962C8B-B14F-4D97-AF65-F5344CB8AC3E}">
        <p14:creationId xmlns:p14="http://schemas.microsoft.com/office/powerpoint/2010/main" val="38513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245</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ĐK: Chúa là vầng trăng, vầng trăng tuyệt vời, vầng trăng giữa trời, tỏa sáng rạng ngời, xua màn đêm tối. Chúa là vầng trăng, vầng trăng đẹp ngời. Vầng trăng tuổi thơ cho em thắm hồng tuổi đời mộng mơ</vt:lpstr>
      <vt:lpstr>PowerPoint Presentation</vt:lpstr>
      <vt:lpstr>ĐK: Chúa là vầng trăng, vầng trăng tuyệt vời, vầng trăng giữa trời, tỏa sáng rạng ngời, xua màn đêm tối. Chúa là vầng trăng, vầng trăng đẹp ngời. Vầng trăng tuổi thơ cho em thắm hồng tuổi đời mộng mơ</vt:lpstr>
      <vt:lpstr>PowerPoint Presentation</vt:lpstr>
      <vt:lpstr>ĐK: Chúa là vầng trăng, vầng trăng tuyệt vời, vầng trăng giữa trời, tỏa sáng rạng ngời, xua màn đêm tối. Chúa là vầng trăng, vầng trăng đẹp ngời. Vầng trăng tuổi thơ cho em thắm hồng tuổi đời mộng mơ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Chúa là vầng trăng, vầng trăng tuyệt vời, vầng trăng giữa trời, tỏa sáng rạng ngời, xua màn đêm tối. Chúa là vầng trăng, vầng trăng đẹp ngời. Vầng trăng tuổi thơ cho em thắm hồng tuổi đời mộng mơ</dc:title>
  <dc:creator>Hoang Le</dc:creator>
  <cp:lastModifiedBy>ANHBAO IT</cp:lastModifiedBy>
  <cp:revision>2</cp:revision>
  <dcterms:created xsi:type="dcterms:W3CDTF">2020-09-30T15:40:57Z</dcterms:created>
  <dcterms:modified xsi:type="dcterms:W3CDTF">2024-04-06T17:02:58Z</dcterms:modified>
</cp:coreProperties>
</file>