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208C-2714-4292-8B84-BA899456B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C455E-CB46-43D1-AE62-40B82F747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A31D7-F803-4DBE-BBD7-545DD598C9E3}"/>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4F5098BC-3900-4BF5-86A4-D006815E6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5A77D-89F7-45F6-B791-DD5E0CB216B0}"/>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5238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C289-4BD0-400F-899E-FABAD6C9B9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22ABF7-7D40-48F4-BEF9-F818000D78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81CB6-882E-44D1-AA24-7D579AC4C0C6}"/>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91517351-C944-42B9-80E5-869DB5535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2EB2-3893-4A1C-98A5-6BFE40CC8D2B}"/>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1558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565BC-D4A8-4CCA-81CF-0C27984BD5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0B083-9DC0-416D-AD15-0C5262F1A5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8E9C3-EF77-40C0-9F10-BDA739C193DA}"/>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D5E4FBFD-32DB-42A9-A0EC-182F3BA5B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92557-61E0-423C-81FC-48DC6E889282}"/>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343080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3CF8-ABEE-4F08-9E1C-CB97A9D6C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7EBB8-63D2-466F-9E18-DA4AC71B19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085FE-236A-4B19-8A94-BF67C28A65A5}"/>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8FACB59A-629D-45A7-B8BC-D42C1EA4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0D576-294A-4C1F-BB2B-2840C839584F}"/>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288224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A2F0-E5A2-4C6D-8C60-2B8E305EF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DDCFC-C757-46BA-89B0-F31C5F233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B1CA04-9E50-442C-A94A-57956D1C1E40}"/>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FFE9EDA0-74A5-4A61-9136-53BADB0D8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983AE-C664-4504-B55B-2E73D9186FE9}"/>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281574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6204-3863-47FC-822B-ADDC9F639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9D348-6023-45FA-879F-AC4343AF85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59C2C-33B8-4AEE-A5FF-88342C8B2E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0A5768-E298-4710-A3E5-AD21C3EB2E0F}"/>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6" name="Footer Placeholder 5">
            <a:extLst>
              <a:ext uri="{FF2B5EF4-FFF2-40B4-BE49-F238E27FC236}">
                <a16:creationId xmlns:a16="http://schemas.microsoft.com/office/drawing/2014/main" id="{643562E0-DD4D-49F7-9A4B-CC3ED70B3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69D10-ADD2-4660-A927-F3B1D7B2D1CD}"/>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84473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FF04-47FA-4D1B-AC69-2B0ECE254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EA93F-C192-44C2-A731-C6DB2DFE5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917F88-12E5-40EA-862D-4922D28D09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4F539-3FEE-4613-AE0D-48CED0DA6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C7ADCF-4178-40AC-934D-BFFF6115B6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842460-9875-4406-9F8D-F624A341DCED}"/>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8" name="Footer Placeholder 7">
            <a:extLst>
              <a:ext uri="{FF2B5EF4-FFF2-40B4-BE49-F238E27FC236}">
                <a16:creationId xmlns:a16="http://schemas.microsoft.com/office/drawing/2014/main" id="{696523D8-3CF6-4BD3-85E9-C3BE3A191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A1B78-B663-4B14-B1A3-210CE397372B}"/>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392328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13EA-526A-4876-BCE0-A37BA2CB8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91FBE-3B56-408A-91ED-CDCED6D3A5FC}"/>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4" name="Footer Placeholder 3">
            <a:extLst>
              <a:ext uri="{FF2B5EF4-FFF2-40B4-BE49-F238E27FC236}">
                <a16:creationId xmlns:a16="http://schemas.microsoft.com/office/drawing/2014/main" id="{3DE329B3-CFC7-48C2-939E-10C2736F77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3698E-73E9-4F10-8511-F526E2307EBF}"/>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7367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8F107-4D9B-4F10-8D79-6005778CB880}"/>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3" name="Footer Placeholder 2">
            <a:extLst>
              <a:ext uri="{FF2B5EF4-FFF2-40B4-BE49-F238E27FC236}">
                <a16:creationId xmlns:a16="http://schemas.microsoft.com/office/drawing/2014/main" id="{4DCD8C29-240B-4815-9690-DA33CE7D96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C4119C-8AF5-44B8-B2B1-E8A3422E8976}"/>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041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0995-BD50-4E0E-95C0-A9B2EE8DF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75076B-78E5-4B02-8FA7-8CD97A8F8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62FBD-020D-4451-AED8-5FD731614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57E2D9-1973-4354-98D8-67B8AAA94D99}"/>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6" name="Footer Placeholder 5">
            <a:extLst>
              <a:ext uri="{FF2B5EF4-FFF2-40B4-BE49-F238E27FC236}">
                <a16:creationId xmlns:a16="http://schemas.microsoft.com/office/drawing/2014/main" id="{4A9B5ED8-085E-4BCB-A4CD-5FB92F506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53FC7-8138-488A-A2A7-4C02FA8E1611}"/>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7827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1DE4-0BE0-4185-8130-EB91E3D17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6E6F6F-CC1F-4C85-B47D-110DCC87B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90159-0BAA-4835-8359-127093CB1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67C352-22F1-4CBC-9730-84C4D62F3424}"/>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6" name="Footer Placeholder 5">
            <a:extLst>
              <a:ext uri="{FF2B5EF4-FFF2-40B4-BE49-F238E27FC236}">
                <a16:creationId xmlns:a16="http://schemas.microsoft.com/office/drawing/2014/main" id="{6CE46CF8-50DC-43BF-A334-D842BECB3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FC99A-9E0E-4A87-9D32-27404B504242}"/>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66654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41022-540D-4A10-B751-B86654533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056F90-A40D-43D2-B335-E95232688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4AA23-C3C4-40E0-8918-1E86B95FB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2EF23490-6600-4A0A-B73F-0A686AA92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9F2D9C-642C-4DC2-9EDE-19E5E77FD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A4966-EBDC-4FF2-B222-6325C670AE89}" type="slidenum">
              <a:rPr lang="en-US" smtClean="0"/>
              <a:t>‹#›</a:t>
            </a:fld>
            <a:endParaRPr lang="en-US"/>
          </a:p>
        </p:txBody>
      </p:sp>
    </p:spTree>
    <p:extLst>
      <p:ext uri="{BB962C8B-B14F-4D97-AF65-F5344CB8AC3E}">
        <p14:creationId xmlns:p14="http://schemas.microsoft.com/office/powerpoint/2010/main" val="172299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A45B-110A-4F2D-B0A5-47F8E5F4CEC0}"/>
              </a:ext>
            </a:extLst>
          </p:cNvPr>
          <p:cNvSpPr>
            <a:spLocks noGrp="1"/>
          </p:cNvSpPr>
          <p:nvPr>
            <p:ph type="title"/>
          </p:nvPr>
        </p:nvSpPr>
        <p:spPr>
          <a:xfrm>
            <a:off x="838200" y="-65988"/>
            <a:ext cx="10515600" cy="702910"/>
          </a:xfrm>
        </p:spPr>
        <p:txBody>
          <a:bodyPr>
            <a:normAutofit/>
          </a:bodyPr>
          <a:lstStyle/>
          <a:p>
            <a:pPr algn="ctr"/>
            <a:r>
              <a:rPr lang="vi-VN" sz="1800" b="1">
                <a:latin typeface="+mn-lt"/>
              </a:rPr>
              <a:t>NÀY HỠI DÂN SION </a:t>
            </a:r>
            <a:endParaRPr lang="en-US" sz="1800" b="1" dirty="0">
              <a:latin typeface="+mn-lt"/>
            </a:endParaRPr>
          </a:p>
        </p:txBody>
      </p:sp>
      <p:sp>
        <p:nvSpPr>
          <p:cNvPr id="3" name="Content Placeholder 2">
            <a:extLst>
              <a:ext uri="{FF2B5EF4-FFF2-40B4-BE49-F238E27FC236}">
                <a16:creationId xmlns:a16="http://schemas.microsoft.com/office/drawing/2014/main" id="{ABDED97C-F6CE-4E0F-8EEB-E428A3A0BC44}"/>
              </a:ext>
            </a:extLst>
          </p:cNvPr>
          <p:cNvSpPr>
            <a:spLocks noGrp="1"/>
          </p:cNvSpPr>
          <p:nvPr>
            <p:ph idx="1"/>
          </p:nvPr>
        </p:nvSpPr>
        <p:spPr>
          <a:xfrm>
            <a:off x="348791" y="415723"/>
            <a:ext cx="11538409" cy="6470558"/>
          </a:xfrm>
        </p:spPr>
        <p:txBody>
          <a:bodyPr>
            <a:noAutofit/>
          </a:bodyPr>
          <a:lstStyle/>
          <a:p>
            <a:pPr marL="0" indent="0" algn="just">
              <a:buNone/>
            </a:pPr>
            <a:r>
              <a:rPr lang="vi-VN" sz="6000" b="1" dirty="0"/>
              <a:t>ĐK. Này hỡi dân Sion kìa Đấng Cứu Độ muôn dân. Người sắp ngự đến khiến lòng anh em hỉ hoan. Này hỡi dân Sion kìa Đấng Cứu Độ muôn dân. Người sắp ngự đến khiến lòng anh em hỉ hoan.</a:t>
            </a:r>
          </a:p>
          <a:p>
            <a:pPr marL="0" indent="0" algn="just">
              <a:buNone/>
            </a:pPr>
            <a:r>
              <a:rPr lang="vi-VN" sz="6000" b="1" dirty="0"/>
              <a:t> </a:t>
            </a:r>
            <a:br>
              <a:rPr lang="vi-VN" sz="6000" b="1" dirty="0"/>
            </a:br>
            <a:endParaRPr lang="en-US" sz="6000" b="1" dirty="0"/>
          </a:p>
        </p:txBody>
      </p:sp>
    </p:spTree>
    <p:extLst>
      <p:ext uri="{BB962C8B-B14F-4D97-AF65-F5344CB8AC3E}">
        <p14:creationId xmlns:p14="http://schemas.microsoft.com/office/powerpoint/2010/main" val="338976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E45E-6B97-4315-A2EE-7DB27AE2C9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493B4B-081F-4C56-AAF9-C708DD262B93}"/>
              </a:ext>
            </a:extLst>
          </p:cNvPr>
          <p:cNvSpPr>
            <a:spLocks noGrp="1"/>
          </p:cNvSpPr>
          <p:nvPr>
            <p:ph idx="1"/>
          </p:nvPr>
        </p:nvSpPr>
        <p:spPr>
          <a:xfrm>
            <a:off x="329938" y="365125"/>
            <a:ext cx="11566689" cy="5324707"/>
          </a:xfrm>
        </p:spPr>
        <p:txBody>
          <a:bodyPr>
            <a:noAutofit/>
          </a:bodyPr>
          <a:lstStyle/>
          <a:p>
            <a:pPr marL="0" indent="0" algn="just">
              <a:buNone/>
            </a:pPr>
            <a:r>
              <a:rPr lang="vi-VN" sz="7200" b="1" dirty="0"/>
              <a:t>1. Người vừa lên tiếng tiếng Người oai nghiêm. Kìa Đấng Cứu Tinh muôn đời đang đến cứu độ dân Người cho lòng anh em ngợp vui</a:t>
            </a:r>
            <a:endParaRPr lang="en-US" sz="7200" b="1" dirty="0"/>
          </a:p>
        </p:txBody>
      </p:sp>
      <p:sp>
        <p:nvSpPr>
          <p:cNvPr id="4" name="Title 1">
            <a:extLst>
              <a:ext uri="{FF2B5EF4-FFF2-40B4-BE49-F238E27FC236}">
                <a16:creationId xmlns:a16="http://schemas.microsoft.com/office/drawing/2014/main" id="{EB42DAF0-9A0E-42B1-A76B-9AE62F926A26}"/>
              </a:ext>
            </a:extLst>
          </p:cNvPr>
          <p:cNvSpPr txBox="1">
            <a:spLocks/>
          </p:cNvSpPr>
          <p:nvPr/>
        </p:nvSpPr>
        <p:spPr>
          <a:xfrm>
            <a:off x="838200" y="-65988"/>
            <a:ext cx="10515600" cy="702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1800" b="1">
                <a:latin typeface="+mn-lt"/>
              </a:rPr>
              <a:t>NÀY HỠI DÂN SION </a:t>
            </a:r>
            <a:endParaRPr lang="en-US" sz="1800" b="1" dirty="0">
              <a:latin typeface="+mn-lt"/>
            </a:endParaRPr>
          </a:p>
        </p:txBody>
      </p:sp>
    </p:spTree>
    <p:extLst>
      <p:ext uri="{BB962C8B-B14F-4D97-AF65-F5344CB8AC3E}">
        <p14:creationId xmlns:p14="http://schemas.microsoft.com/office/powerpoint/2010/main" val="427910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A45B-110A-4F2D-B0A5-47F8E5F4CEC0}"/>
              </a:ext>
            </a:extLst>
          </p:cNvPr>
          <p:cNvSpPr>
            <a:spLocks noGrp="1"/>
          </p:cNvSpPr>
          <p:nvPr>
            <p:ph type="title"/>
          </p:nvPr>
        </p:nvSpPr>
        <p:spPr>
          <a:xfrm>
            <a:off x="838200" y="-65988"/>
            <a:ext cx="10515600" cy="702910"/>
          </a:xfrm>
        </p:spPr>
        <p:txBody>
          <a:bodyPr>
            <a:normAutofit/>
          </a:bodyPr>
          <a:lstStyle/>
          <a:p>
            <a:pPr algn="ctr"/>
            <a:r>
              <a:rPr lang="vi-VN" sz="1800" b="1">
                <a:latin typeface="+mn-lt"/>
              </a:rPr>
              <a:t>NÀY HỠI DÂN SION </a:t>
            </a:r>
            <a:endParaRPr lang="en-US" sz="1800" b="1" dirty="0">
              <a:latin typeface="+mn-lt"/>
            </a:endParaRPr>
          </a:p>
        </p:txBody>
      </p:sp>
      <p:sp>
        <p:nvSpPr>
          <p:cNvPr id="3" name="Content Placeholder 2">
            <a:extLst>
              <a:ext uri="{FF2B5EF4-FFF2-40B4-BE49-F238E27FC236}">
                <a16:creationId xmlns:a16="http://schemas.microsoft.com/office/drawing/2014/main" id="{ABDED97C-F6CE-4E0F-8EEB-E428A3A0BC44}"/>
              </a:ext>
            </a:extLst>
          </p:cNvPr>
          <p:cNvSpPr>
            <a:spLocks noGrp="1"/>
          </p:cNvSpPr>
          <p:nvPr>
            <p:ph idx="1"/>
          </p:nvPr>
        </p:nvSpPr>
        <p:spPr>
          <a:xfrm>
            <a:off x="348791" y="415723"/>
            <a:ext cx="11538409" cy="6470558"/>
          </a:xfrm>
        </p:spPr>
        <p:txBody>
          <a:bodyPr>
            <a:noAutofit/>
          </a:bodyPr>
          <a:lstStyle/>
          <a:p>
            <a:pPr marL="0" indent="0" algn="just">
              <a:buNone/>
            </a:pPr>
            <a:r>
              <a:rPr lang="vi-VN" sz="6000" b="1" dirty="0"/>
              <a:t>ĐK. Này hỡi dân Sion kìa Đấng Cứu Độ muôn dân. Người sắp ngự đến khiến lòng anh em hỉ hoan. Này hỡi dân Sion kìa Đấng Cứu Độ muôn dân. Người sắp ngự đến khiến lòng anh em hỉ hoan.</a:t>
            </a:r>
          </a:p>
          <a:p>
            <a:pPr marL="0" indent="0" algn="just">
              <a:buNone/>
            </a:pPr>
            <a:r>
              <a:rPr lang="vi-VN" sz="6000" b="1" dirty="0"/>
              <a:t> </a:t>
            </a:r>
            <a:br>
              <a:rPr lang="vi-VN" sz="6000" b="1" dirty="0"/>
            </a:br>
            <a:endParaRPr lang="en-US" sz="6000" b="1" dirty="0"/>
          </a:p>
        </p:txBody>
      </p:sp>
    </p:spTree>
    <p:extLst>
      <p:ext uri="{BB962C8B-B14F-4D97-AF65-F5344CB8AC3E}">
        <p14:creationId xmlns:p14="http://schemas.microsoft.com/office/powerpoint/2010/main" val="158886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8D36-C836-48D2-88FA-88BB8670C6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9D1A15-2D2A-4545-BAED-B2F1C68E3DEA}"/>
              </a:ext>
            </a:extLst>
          </p:cNvPr>
          <p:cNvSpPr>
            <a:spLocks noGrp="1"/>
          </p:cNvSpPr>
          <p:nvPr>
            <p:ph idx="1"/>
          </p:nvPr>
        </p:nvSpPr>
        <p:spPr>
          <a:xfrm>
            <a:off x="320510" y="365125"/>
            <a:ext cx="11576117" cy="5811838"/>
          </a:xfrm>
        </p:spPr>
        <p:txBody>
          <a:bodyPr>
            <a:noAutofit/>
          </a:bodyPr>
          <a:lstStyle/>
          <a:p>
            <a:pPr marL="0" indent="0" algn="just">
              <a:buNone/>
            </a:pPr>
            <a:r>
              <a:rPr lang="vi-VN" sz="7200" b="1" dirty="0"/>
              <a:t>2. Bạn luôn vui sướng giữa đoàn hành hương. Nhịp bước sánh vui lên đường ca hát những điệu vui mừng đi về nhà Chúa tình thương</a:t>
            </a:r>
            <a:endParaRPr lang="en-US" sz="7200" b="1" dirty="0"/>
          </a:p>
        </p:txBody>
      </p:sp>
      <p:sp>
        <p:nvSpPr>
          <p:cNvPr id="4" name="Title 1">
            <a:extLst>
              <a:ext uri="{FF2B5EF4-FFF2-40B4-BE49-F238E27FC236}">
                <a16:creationId xmlns:a16="http://schemas.microsoft.com/office/drawing/2014/main" id="{F6299B73-42F7-434E-9BC4-6C1D802EF99F}"/>
              </a:ext>
            </a:extLst>
          </p:cNvPr>
          <p:cNvSpPr txBox="1">
            <a:spLocks/>
          </p:cNvSpPr>
          <p:nvPr/>
        </p:nvSpPr>
        <p:spPr>
          <a:xfrm>
            <a:off x="838200" y="-65988"/>
            <a:ext cx="10515600" cy="702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1800" b="1">
                <a:latin typeface="+mn-lt"/>
              </a:rPr>
              <a:t>NÀY HỠI DÂN SION </a:t>
            </a:r>
            <a:endParaRPr lang="en-US" sz="1800" b="1" dirty="0">
              <a:latin typeface="+mn-lt"/>
            </a:endParaRPr>
          </a:p>
        </p:txBody>
      </p:sp>
    </p:spTree>
    <p:extLst>
      <p:ext uri="{BB962C8B-B14F-4D97-AF65-F5344CB8AC3E}">
        <p14:creationId xmlns:p14="http://schemas.microsoft.com/office/powerpoint/2010/main" val="256446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A45B-110A-4F2D-B0A5-47F8E5F4CEC0}"/>
              </a:ext>
            </a:extLst>
          </p:cNvPr>
          <p:cNvSpPr>
            <a:spLocks noGrp="1"/>
          </p:cNvSpPr>
          <p:nvPr>
            <p:ph type="title"/>
          </p:nvPr>
        </p:nvSpPr>
        <p:spPr>
          <a:xfrm>
            <a:off x="838200" y="-65988"/>
            <a:ext cx="10515600" cy="702910"/>
          </a:xfrm>
        </p:spPr>
        <p:txBody>
          <a:bodyPr>
            <a:normAutofit/>
          </a:bodyPr>
          <a:lstStyle/>
          <a:p>
            <a:pPr algn="ctr"/>
            <a:r>
              <a:rPr lang="vi-VN" sz="1800" b="1">
                <a:latin typeface="+mn-lt"/>
              </a:rPr>
              <a:t>NÀY HỠI DÂN SION </a:t>
            </a:r>
            <a:endParaRPr lang="en-US" sz="1800" b="1" dirty="0">
              <a:latin typeface="+mn-lt"/>
            </a:endParaRPr>
          </a:p>
        </p:txBody>
      </p:sp>
      <p:sp>
        <p:nvSpPr>
          <p:cNvPr id="3" name="Content Placeholder 2">
            <a:extLst>
              <a:ext uri="{FF2B5EF4-FFF2-40B4-BE49-F238E27FC236}">
                <a16:creationId xmlns:a16="http://schemas.microsoft.com/office/drawing/2014/main" id="{ABDED97C-F6CE-4E0F-8EEB-E428A3A0BC44}"/>
              </a:ext>
            </a:extLst>
          </p:cNvPr>
          <p:cNvSpPr>
            <a:spLocks noGrp="1"/>
          </p:cNvSpPr>
          <p:nvPr>
            <p:ph idx="1"/>
          </p:nvPr>
        </p:nvSpPr>
        <p:spPr>
          <a:xfrm>
            <a:off x="348791" y="415723"/>
            <a:ext cx="11538409" cy="6470558"/>
          </a:xfrm>
        </p:spPr>
        <p:txBody>
          <a:bodyPr>
            <a:noAutofit/>
          </a:bodyPr>
          <a:lstStyle/>
          <a:p>
            <a:pPr marL="0" indent="0" algn="just">
              <a:buNone/>
            </a:pPr>
            <a:r>
              <a:rPr lang="vi-VN" sz="6000" b="1" dirty="0"/>
              <a:t>ĐK. Này hỡi dân Sion kìa Đấng Cứu Độ muôn dân. Người sắp ngự đến khiến lòng anh em hỉ hoan. Này hỡi dân Sion kìa Đấng Cứu Độ muôn dân. Người sắp ngự đến khiến lòng anh em hỉ hoan.</a:t>
            </a:r>
          </a:p>
          <a:p>
            <a:pPr marL="0" indent="0" algn="just">
              <a:buNone/>
            </a:pPr>
            <a:r>
              <a:rPr lang="vi-VN" sz="6000" b="1" dirty="0"/>
              <a:t> </a:t>
            </a:r>
            <a:br>
              <a:rPr lang="vi-VN" sz="6000" b="1" dirty="0"/>
            </a:br>
            <a:endParaRPr lang="en-US" sz="6000" b="1" dirty="0"/>
          </a:p>
        </p:txBody>
      </p:sp>
    </p:spTree>
    <p:extLst>
      <p:ext uri="{BB962C8B-B14F-4D97-AF65-F5344CB8AC3E}">
        <p14:creationId xmlns:p14="http://schemas.microsoft.com/office/powerpoint/2010/main" val="1794356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4327</TotalTime>
  <Words>222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NÀY HỠI DÂN SION </vt:lpstr>
      <vt:lpstr>PowerPoint Presentation</vt:lpstr>
      <vt:lpstr>NÀY HỠI DÂN SION </vt:lpstr>
      <vt:lpstr>PowerPoint Presentation</vt:lpstr>
      <vt:lpstr>NÀY HỠI DÂN 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 Dâng lên</dc:title>
  <dc:creator>DO PHUONG</dc:creator>
  <cp:lastModifiedBy>ANHBAO IT</cp:lastModifiedBy>
  <cp:revision>8</cp:revision>
  <dcterms:created xsi:type="dcterms:W3CDTF">2018-10-17T15:33:15Z</dcterms:created>
  <dcterms:modified xsi:type="dcterms:W3CDTF">2024-04-08T17:16:16Z</dcterms:modified>
</cp:coreProperties>
</file>