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24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07/04/2024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049" y="-247386"/>
            <a:ext cx="16199126" cy="1323578"/>
          </a:xfrm>
        </p:spPr>
        <p:txBody>
          <a:bodyPr/>
          <a:lstStyle/>
          <a:p>
            <a:r>
              <a:rPr lang="en-US" altLang="vi-VN" sz="4169" b="1" dirty="0" err="1"/>
              <a:t>Chúa</a:t>
            </a:r>
            <a:r>
              <a:rPr lang="en-US" altLang="vi-VN" sz="4169" b="1" dirty="0"/>
              <a:t> </a:t>
            </a:r>
            <a:r>
              <a:rPr lang="en-US" altLang="vi-VN" sz="4169" b="1" dirty="0" err="1"/>
              <a:t>vào</a:t>
            </a:r>
            <a:r>
              <a:rPr lang="en-US" altLang="vi-VN" sz="4169" b="1" dirty="0"/>
              <a:t> </a:t>
            </a:r>
            <a:r>
              <a:rPr lang="en-US" altLang="vi-VN" sz="4169" b="1" dirty="0" err="1"/>
              <a:t>thành</a:t>
            </a:r>
            <a:endParaRPr lang="en-US" altLang="vi-VN" sz="4169" b="1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9281" y="410727"/>
            <a:ext cx="18000663" cy="1035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1117" b="1"/>
              <a:t>1. Hãy báo cho nữ tử Sion, này Vua ngươi đã đến nơi rồi, Ngài khiêm nhu chỉ cỡi mình lừa, dân hô vang đồng thanh một lời.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99281" y="1164431"/>
            <a:ext cx="18000663" cy="864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1117" b="1"/>
              <a:t>2. Israel hãy mừng vui lên, vì hôm nay Ngài đến thăm người. Nào mau ra trải áo dọn đường, tay giơ cao cành lá chúc tụng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99281" y="370285"/>
            <a:ext cx="18000663" cy="1035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1117" b="1" dirty="0"/>
              <a:t>3. </a:t>
            </a:r>
            <a:r>
              <a:rPr lang="en-US" altLang="vi-VN" sz="11117" b="1" dirty="0" err="1"/>
              <a:t>Khắp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các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dân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hãy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cùng</a:t>
            </a:r>
            <a:r>
              <a:rPr lang="en-US" altLang="vi-VN" sz="11117" b="1" dirty="0"/>
              <a:t> reo </a:t>
            </a:r>
            <a:r>
              <a:rPr lang="en-US" altLang="vi-VN" sz="11117" b="1" dirty="0" err="1"/>
              <a:t>vang</a:t>
            </a:r>
            <a:r>
              <a:rPr lang="en-US" altLang="vi-VN" sz="11117" b="1" dirty="0"/>
              <a:t>, </a:t>
            </a:r>
            <a:r>
              <a:rPr lang="en-US" altLang="vi-VN" sz="11117" b="1" dirty="0" err="1"/>
              <a:t>lời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hoan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hô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cùng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vỗ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tay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mừng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vì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Thiên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sai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là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Chúa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trần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đời</a:t>
            </a:r>
            <a:r>
              <a:rPr lang="en-US" altLang="vi-VN" sz="11117" b="1" dirty="0"/>
              <a:t>, </a:t>
            </a:r>
            <a:r>
              <a:rPr lang="en-US" altLang="vi-VN" sz="11117" b="1" dirty="0" err="1"/>
              <a:t>trong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uy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phong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Ngài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tiến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vào</a:t>
            </a:r>
            <a:r>
              <a:rPr lang="en-US" altLang="vi-VN" sz="11117" b="1" dirty="0"/>
              <a:t> </a:t>
            </a:r>
            <a:r>
              <a:rPr lang="en-US" altLang="vi-VN" sz="11117" b="1" dirty="0" err="1"/>
              <a:t>thành</a:t>
            </a:r>
            <a:r>
              <a:rPr lang="en-US" altLang="vi-VN" sz="11117" b="1" dirty="0"/>
              <a:t>. 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99281" y="587205"/>
            <a:ext cx="18000663" cy="1024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1001" b="1"/>
              <a:t>4. Chúa tiến vào thánh điện uy nghi, lời hoan hô cùng tiếng reo hò, kèn vang lên trỗi khúc trầm hùng, vang câu ca mừng hát khen Ngài 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99281" y="877656"/>
            <a:ext cx="18000663" cy="953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vi-VN" sz="12275" b="1"/>
              <a:t>ĐK. Vạn là vạn tuế Con Vua Đavít (vạn tuế, vạn tuế) Chúc tụng Đấng nhân danh Chúa mà đến</a:t>
            </a:r>
            <a:r>
              <a:rPr lang="en-US" altLang="vi-VN" sz="3242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7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8" grpId="1"/>
      <p:bldP spid="34820" grpId="0"/>
      <p:bldP spid="34820" grpId="1"/>
      <p:bldP spid="34821" grpId="0"/>
      <p:bldP spid="34821" grpId="1"/>
      <p:bldP spid="34822" grpId="0"/>
      <p:bldP spid="34822" grpId="1"/>
      <p:bldP spid="34823" grpId="0"/>
      <p:bldP spid="34823" grpId="1"/>
      <p:bldP spid="34824" grpId="0"/>
      <p:bldP spid="34824" grpId="1"/>
      <p:bldP spid="34824" grpId="2"/>
      <p:bldP spid="34824" grpId="3"/>
      <p:bldP spid="34824" grpId="4"/>
      <p:bldP spid="34824" grpId="5"/>
      <p:bldP spid="34824" grpId="6"/>
      <p:bldP spid="34824" grpId="7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157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Chúa vào thành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170</cp:revision>
  <dcterms:created xsi:type="dcterms:W3CDTF">2011-08-20T01:52:59Z</dcterms:created>
  <dcterms:modified xsi:type="dcterms:W3CDTF">2024-04-06T17:03:26Z</dcterms:modified>
</cp:coreProperties>
</file>