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E85E-B4D6-771C-0D6A-F6404F826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FA4E01-E204-8CB4-B39B-EA185871A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0FE13-1DBE-340F-C4F0-2EFCA5C6F70C}"/>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5" name="Footer Placeholder 4">
            <a:extLst>
              <a:ext uri="{FF2B5EF4-FFF2-40B4-BE49-F238E27FC236}">
                <a16:creationId xmlns:a16="http://schemas.microsoft.com/office/drawing/2014/main" id="{C797DB8A-0E7C-B991-CFA7-FB119F130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89BA9-8D36-4A6B-5117-BCE4162BE5F6}"/>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17038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C6D6-46F8-5307-DB9C-FA517A7BF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E50600-740C-F624-CFD1-29F1FD851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994EA-D059-7819-AF87-6456738266A5}"/>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5" name="Footer Placeholder 4">
            <a:extLst>
              <a:ext uri="{FF2B5EF4-FFF2-40B4-BE49-F238E27FC236}">
                <a16:creationId xmlns:a16="http://schemas.microsoft.com/office/drawing/2014/main" id="{3D77F11B-B1BC-71F7-9274-842614E7C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BEC2E-75B3-D4DE-2EF0-EF8ACF9F11A8}"/>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318238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A9F47-0027-1C10-EE6D-F76730B92C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A7F5B8-C0DD-FD41-8B9E-4396E39AD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17A71-C2B3-065D-2EEA-4A83A37DFDEA}"/>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5" name="Footer Placeholder 4">
            <a:extLst>
              <a:ext uri="{FF2B5EF4-FFF2-40B4-BE49-F238E27FC236}">
                <a16:creationId xmlns:a16="http://schemas.microsoft.com/office/drawing/2014/main" id="{963B003C-161B-41AA-4883-AE27224FD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DC7F7-FF76-53E4-4174-FAC05AEE22D4}"/>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272906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666E-C4F5-7AB4-3342-96B1D6793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BC35E-FE54-90D8-545D-00A2419D1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6A86B-35A4-B5D1-BAC9-B26F7A794449}"/>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5" name="Footer Placeholder 4">
            <a:extLst>
              <a:ext uri="{FF2B5EF4-FFF2-40B4-BE49-F238E27FC236}">
                <a16:creationId xmlns:a16="http://schemas.microsoft.com/office/drawing/2014/main" id="{8BB41C86-32DF-A31B-ECFF-D55576D2E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E2C5C-16B7-E5AD-B5A0-EF4A69830BA3}"/>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11808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127D-4608-7545-CD5E-777130448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7B357-1F79-CB73-2DE8-A98EB6A3F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C4636-A6DB-86AB-9D7B-7FE39CF2B772}"/>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5" name="Footer Placeholder 4">
            <a:extLst>
              <a:ext uri="{FF2B5EF4-FFF2-40B4-BE49-F238E27FC236}">
                <a16:creationId xmlns:a16="http://schemas.microsoft.com/office/drawing/2014/main" id="{1252BFD0-754C-79D8-BA6D-CDC5AC3F2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53235-D826-2A48-F597-5241A5D5C0A9}"/>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415176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56BB-DE7F-3B8F-060A-A1D0E4AFA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7E81E-7A84-8EA2-5B6C-420FDE9CA4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8A1E61-964D-521C-D583-AFAA4FBAB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F19C9-159F-4F91-AC0C-1FB2633E5C97}"/>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6" name="Footer Placeholder 5">
            <a:extLst>
              <a:ext uri="{FF2B5EF4-FFF2-40B4-BE49-F238E27FC236}">
                <a16:creationId xmlns:a16="http://schemas.microsoft.com/office/drawing/2014/main" id="{2B8ECBC3-A038-8443-FECB-8C2D1C0F9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A1B5A-E2B2-8DEF-51D2-D25E9C4CA408}"/>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401630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E385-551F-A7F1-4109-A1E8311C1B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55ECFA-76DA-234F-EE71-0B1728760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BFAF0F-1B17-7897-46AE-CF295E13A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EDCFAD-7691-D10A-4AB2-016B7A5DB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66A3E-D891-EB4F-65EE-76A6814ED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99701-921C-057E-F373-5122CACCAC39}"/>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8" name="Footer Placeholder 7">
            <a:extLst>
              <a:ext uri="{FF2B5EF4-FFF2-40B4-BE49-F238E27FC236}">
                <a16:creationId xmlns:a16="http://schemas.microsoft.com/office/drawing/2014/main" id="{AC04E5A8-16F7-9878-155F-771BDB9B61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7C284D-24C0-CEA5-18D5-CDCAC31A7614}"/>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161061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56C1-4E35-1FF3-99D7-48956C7E1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9AC01F-FBE1-1B4C-979C-CD2A8864F4AD}"/>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4" name="Footer Placeholder 3">
            <a:extLst>
              <a:ext uri="{FF2B5EF4-FFF2-40B4-BE49-F238E27FC236}">
                <a16:creationId xmlns:a16="http://schemas.microsoft.com/office/drawing/2014/main" id="{7097D56B-637A-867A-1B34-FDA7BAF0C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B01436-916C-42F0-AFB6-7CC7367B3FDF}"/>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374884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6A4F6-6C6E-DC26-2027-9A691580C56A}"/>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3" name="Footer Placeholder 2">
            <a:extLst>
              <a:ext uri="{FF2B5EF4-FFF2-40B4-BE49-F238E27FC236}">
                <a16:creationId xmlns:a16="http://schemas.microsoft.com/office/drawing/2014/main" id="{BB207CDE-2FB8-AF62-9486-9A166A206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5CBD05-E86E-BD34-D289-89199F9DA362}"/>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407802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044E-08BD-E71D-1B4E-C050C41A5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E80C4-C66E-D2F6-2015-5EC3196CE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FE83D3-C960-E5BB-0DF3-58C6906C1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6D58E-2C73-43FE-05DA-252C4AB13116}"/>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6" name="Footer Placeholder 5">
            <a:extLst>
              <a:ext uri="{FF2B5EF4-FFF2-40B4-BE49-F238E27FC236}">
                <a16:creationId xmlns:a16="http://schemas.microsoft.com/office/drawing/2014/main" id="{3A0337AD-6D79-54FA-3A26-4F9528D3A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76859-BBDB-8F79-C5C4-5C64384E18C2}"/>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252646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53FA-5C2B-1099-EA60-C201F6AE5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4A02E-495D-D656-8997-C7263D20C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3C5152-FC0B-0530-F291-FFD9631FC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2DC6F-E541-77C2-087B-575F1DC6D14C}"/>
              </a:ext>
            </a:extLst>
          </p:cNvPr>
          <p:cNvSpPr>
            <a:spLocks noGrp="1"/>
          </p:cNvSpPr>
          <p:nvPr>
            <p:ph type="dt" sz="half" idx="10"/>
          </p:nvPr>
        </p:nvSpPr>
        <p:spPr/>
        <p:txBody>
          <a:bodyPr/>
          <a:lstStyle/>
          <a:p>
            <a:fld id="{0FD70D33-9FA3-481A-BB8E-A186CDC89D29}" type="datetimeFigureOut">
              <a:rPr lang="en-US" smtClean="0"/>
              <a:t>4/7/2024</a:t>
            </a:fld>
            <a:endParaRPr lang="en-US"/>
          </a:p>
        </p:txBody>
      </p:sp>
      <p:sp>
        <p:nvSpPr>
          <p:cNvPr id="6" name="Footer Placeholder 5">
            <a:extLst>
              <a:ext uri="{FF2B5EF4-FFF2-40B4-BE49-F238E27FC236}">
                <a16:creationId xmlns:a16="http://schemas.microsoft.com/office/drawing/2014/main" id="{1E83D14A-C7CB-9A74-67CE-1DE3CC403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20E9F-7900-EBBA-45C0-45F84E8B2D69}"/>
              </a:ext>
            </a:extLst>
          </p:cNvPr>
          <p:cNvSpPr>
            <a:spLocks noGrp="1"/>
          </p:cNvSpPr>
          <p:nvPr>
            <p:ph type="sldNum" sz="quarter" idx="12"/>
          </p:nvPr>
        </p:nvSpPr>
        <p:spPr/>
        <p:txBody>
          <a:bodyPr/>
          <a:lstStyle/>
          <a:p>
            <a:fld id="{180AB6D3-1061-4474-A866-4BED7E2C71D7}" type="slidenum">
              <a:rPr lang="en-US" smtClean="0"/>
              <a:t>‹#›</a:t>
            </a:fld>
            <a:endParaRPr lang="en-US"/>
          </a:p>
        </p:txBody>
      </p:sp>
    </p:spTree>
    <p:extLst>
      <p:ext uri="{BB962C8B-B14F-4D97-AF65-F5344CB8AC3E}">
        <p14:creationId xmlns:p14="http://schemas.microsoft.com/office/powerpoint/2010/main" val="113845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11903-EC9E-3B32-50DC-2B6303128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45B58-8B00-4E1B-7351-56346BB31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0BD79-291F-594B-9C24-F79E344AB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70D33-9FA3-481A-BB8E-A186CDC89D29}" type="datetimeFigureOut">
              <a:rPr lang="en-US" smtClean="0"/>
              <a:t>4/7/2024</a:t>
            </a:fld>
            <a:endParaRPr lang="en-US"/>
          </a:p>
        </p:txBody>
      </p:sp>
      <p:sp>
        <p:nvSpPr>
          <p:cNvPr id="5" name="Footer Placeholder 4">
            <a:extLst>
              <a:ext uri="{FF2B5EF4-FFF2-40B4-BE49-F238E27FC236}">
                <a16:creationId xmlns:a16="http://schemas.microsoft.com/office/drawing/2014/main" id="{78F0F0B8-6C57-69A6-9617-6DCA1D324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FBF4CB-31C2-7CE8-5D79-3D83C0725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AB6D3-1061-4474-A866-4BED7E2C71D7}" type="slidenum">
              <a:rPr lang="en-US" smtClean="0"/>
              <a:t>‹#›</a:t>
            </a:fld>
            <a:endParaRPr lang="en-US"/>
          </a:p>
        </p:txBody>
      </p:sp>
    </p:spTree>
    <p:extLst>
      <p:ext uri="{BB962C8B-B14F-4D97-AF65-F5344CB8AC3E}">
        <p14:creationId xmlns:p14="http://schemas.microsoft.com/office/powerpoint/2010/main" val="164896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3E50-EB14-ACCC-5F5B-0FBE9699DD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310E67-98D1-5623-F249-82EE1F276144}"/>
              </a:ext>
            </a:extLst>
          </p:cNvPr>
          <p:cNvSpPr>
            <a:spLocks noGrp="1"/>
          </p:cNvSpPr>
          <p:nvPr>
            <p:ph idx="1"/>
          </p:nvPr>
        </p:nvSpPr>
        <p:spPr>
          <a:xfrm>
            <a:off x="354723" y="86834"/>
            <a:ext cx="11461531" cy="5811838"/>
          </a:xfrm>
        </p:spPr>
        <p:txBody>
          <a:bodyPr>
            <a:noAutofit/>
          </a:bodyPr>
          <a:lstStyle/>
          <a:p>
            <a:pPr marL="0" indent="0" algn="just">
              <a:buNone/>
            </a:pPr>
            <a:r>
              <a:rPr lang="vi-VN" sz="7200" b="1" i="0" dirty="0">
                <a:effectLst/>
              </a:rPr>
              <a:t>ĐK. Hỡi người Ga-li-lê sao còn mải mê đăm đăm nhìn trời Chúa đã về. Mai này Người lại đến trên đám mây trong thánh oai như hôm nay Người đã về trời.</a:t>
            </a:r>
            <a:endParaRPr lang="en-US" sz="7200" b="1" i="0" dirty="0">
              <a:effectLst/>
            </a:endParaRPr>
          </a:p>
          <a:p>
            <a:pPr marL="0" indent="0" algn="just">
              <a:buNone/>
            </a:pPr>
            <a:br>
              <a:rPr lang="vi-VN" sz="7200" b="1" dirty="0"/>
            </a:br>
            <a:br>
              <a:rPr lang="vi-VN" sz="7200" b="1" dirty="0"/>
            </a:br>
            <a:endParaRPr lang="en-US" sz="7200" b="1" dirty="0"/>
          </a:p>
        </p:txBody>
      </p:sp>
    </p:spTree>
    <p:extLst>
      <p:ext uri="{BB962C8B-B14F-4D97-AF65-F5344CB8AC3E}">
        <p14:creationId xmlns:p14="http://schemas.microsoft.com/office/powerpoint/2010/main" val="313471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789F-BD4F-AF12-58F1-824D3097B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481724-62F4-5B12-D725-90B7B5380D74}"/>
              </a:ext>
            </a:extLst>
          </p:cNvPr>
          <p:cNvSpPr>
            <a:spLocks noGrp="1"/>
          </p:cNvSpPr>
          <p:nvPr>
            <p:ph idx="1"/>
          </p:nvPr>
        </p:nvSpPr>
        <p:spPr>
          <a:xfrm>
            <a:off x="381663" y="365124"/>
            <a:ext cx="11402170" cy="6492875"/>
          </a:xfrm>
        </p:spPr>
        <p:txBody>
          <a:bodyPr>
            <a:normAutofit lnSpcReduction="10000"/>
          </a:bodyPr>
          <a:lstStyle/>
          <a:p>
            <a:pPr marL="0" indent="0" algn="just">
              <a:buNone/>
            </a:pPr>
            <a:r>
              <a:rPr lang="vi-VN" sz="7200" b="1" i="0" dirty="0">
                <a:effectLst/>
              </a:rPr>
              <a:t>1. Chúa về trời con ra đi môi ca hát gieo rắc Tin Mừng đó đây. Bước theo Chúa vào cuộc đời khó nguy dẫu ngàn dặm đường rắc gieo tình thương.</a:t>
            </a:r>
            <a:endParaRPr lang="en-US" sz="7200" dirty="0"/>
          </a:p>
        </p:txBody>
      </p:sp>
    </p:spTree>
    <p:extLst>
      <p:ext uri="{BB962C8B-B14F-4D97-AF65-F5344CB8AC3E}">
        <p14:creationId xmlns:p14="http://schemas.microsoft.com/office/powerpoint/2010/main" val="176214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3051</TotalTime>
  <Words>73</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3</cp:revision>
  <dcterms:created xsi:type="dcterms:W3CDTF">2022-05-28T14:19:20Z</dcterms:created>
  <dcterms:modified xsi:type="dcterms:W3CDTF">2024-04-06T17:04:44Z</dcterms:modified>
</cp:coreProperties>
</file>