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97" autoAdjust="0"/>
    <p:restoredTop sz="94660"/>
  </p:normalViewPr>
  <p:slideViewPr>
    <p:cSldViewPr snapToGrid="0">
      <p:cViewPr varScale="1">
        <p:scale>
          <a:sx n="117" d="100"/>
          <a:sy n="117" d="100"/>
        </p:scale>
        <p:origin x="6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E44BF-D96F-4D9B-969E-D3B2B67361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E16433-DF77-4039-980E-FEEF8D997B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0A21476-3117-479B-B5DD-301D86CB9E09}"/>
              </a:ext>
            </a:extLst>
          </p:cNvPr>
          <p:cNvSpPr>
            <a:spLocks noGrp="1"/>
          </p:cNvSpPr>
          <p:nvPr>
            <p:ph type="dt" sz="half" idx="10"/>
          </p:nvPr>
        </p:nvSpPr>
        <p:spPr/>
        <p:txBody>
          <a:bodyPr/>
          <a:lstStyle/>
          <a:p>
            <a:fld id="{CE7E3B02-E41C-470D-997B-E28DB16B7F3D}" type="datetimeFigureOut">
              <a:rPr lang="en-US" smtClean="0"/>
              <a:t>4/7/2024</a:t>
            </a:fld>
            <a:endParaRPr lang="en-US"/>
          </a:p>
        </p:txBody>
      </p:sp>
      <p:sp>
        <p:nvSpPr>
          <p:cNvPr id="5" name="Footer Placeholder 4">
            <a:extLst>
              <a:ext uri="{FF2B5EF4-FFF2-40B4-BE49-F238E27FC236}">
                <a16:creationId xmlns:a16="http://schemas.microsoft.com/office/drawing/2014/main" id="{9D8D62A7-68BA-479C-8F63-191A54E7D1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A4667-EE45-47BA-9E22-C49AA8B22148}"/>
              </a:ext>
            </a:extLst>
          </p:cNvPr>
          <p:cNvSpPr>
            <a:spLocks noGrp="1"/>
          </p:cNvSpPr>
          <p:nvPr>
            <p:ph type="sldNum" sz="quarter" idx="12"/>
          </p:nvPr>
        </p:nvSpPr>
        <p:spPr/>
        <p:txBody>
          <a:bodyPr/>
          <a:lstStyle/>
          <a:p>
            <a:fld id="{38E52A6F-2FA1-4754-9C94-5EAFD3D49327}" type="slidenum">
              <a:rPr lang="en-US" smtClean="0"/>
              <a:t>‹#›</a:t>
            </a:fld>
            <a:endParaRPr lang="en-US"/>
          </a:p>
        </p:txBody>
      </p:sp>
    </p:spTree>
    <p:extLst>
      <p:ext uri="{BB962C8B-B14F-4D97-AF65-F5344CB8AC3E}">
        <p14:creationId xmlns:p14="http://schemas.microsoft.com/office/powerpoint/2010/main" val="4047466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121339-D13C-44F6-902E-FD08B0AC86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43F86F4-ECC1-4F11-952D-754AF8B6F4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5EE4C6-A76D-4A6B-82CD-77D72730DFFB}"/>
              </a:ext>
            </a:extLst>
          </p:cNvPr>
          <p:cNvSpPr>
            <a:spLocks noGrp="1"/>
          </p:cNvSpPr>
          <p:nvPr>
            <p:ph type="dt" sz="half" idx="10"/>
          </p:nvPr>
        </p:nvSpPr>
        <p:spPr/>
        <p:txBody>
          <a:bodyPr/>
          <a:lstStyle/>
          <a:p>
            <a:fld id="{CE7E3B02-E41C-470D-997B-E28DB16B7F3D}" type="datetimeFigureOut">
              <a:rPr lang="en-US" smtClean="0"/>
              <a:t>4/7/2024</a:t>
            </a:fld>
            <a:endParaRPr lang="en-US"/>
          </a:p>
        </p:txBody>
      </p:sp>
      <p:sp>
        <p:nvSpPr>
          <p:cNvPr id="5" name="Footer Placeholder 4">
            <a:extLst>
              <a:ext uri="{FF2B5EF4-FFF2-40B4-BE49-F238E27FC236}">
                <a16:creationId xmlns:a16="http://schemas.microsoft.com/office/drawing/2014/main" id="{E6E70DBD-B748-4E50-B653-E6A49BC66A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F986BC-DE35-45C5-A56D-C455D7FFC842}"/>
              </a:ext>
            </a:extLst>
          </p:cNvPr>
          <p:cNvSpPr>
            <a:spLocks noGrp="1"/>
          </p:cNvSpPr>
          <p:nvPr>
            <p:ph type="sldNum" sz="quarter" idx="12"/>
          </p:nvPr>
        </p:nvSpPr>
        <p:spPr/>
        <p:txBody>
          <a:bodyPr/>
          <a:lstStyle/>
          <a:p>
            <a:fld id="{38E52A6F-2FA1-4754-9C94-5EAFD3D49327}" type="slidenum">
              <a:rPr lang="en-US" smtClean="0"/>
              <a:t>‹#›</a:t>
            </a:fld>
            <a:endParaRPr lang="en-US"/>
          </a:p>
        </p:txBody>
      </p:sp>
    </p:spTree>
    <p:extLst>
      <p:ext uri="{BB962C8B-B14F-4D97-AF65-F5344CB8AC3E}">
        <p14:creationId xmlns:p14="http://schemas.microsoft.com/office/powerpoint/2010/main" val="3444144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071405-1820-4976-BA85-3C25B55AE18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12C1FB2-37A0-40AE-B127-3014C20F6E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09599F-2B63-447B-8B6B-7854E1CA8DBB}"/>
              </a:ext>
            </a:extLst>
          </p:cNvPr>
          <p:cNvSpPr>
            <a:spLocks noGrp="1"/>
          </p:cNvSpPr>
          <p:nvPr>
            <p:ph type="dt" sz="half" idx="10"/>
          </p:nvPr>
        </p:nvSpPr>
        <p:spPr/>
        <p:txBody>
          <a:bodyPr/>
          <a:lstStyle/>
          <a:p>
            <a:fld id="{CE7E3B02-E41C-470D-997B-E28DB16B7F3D}" type="datetimeFigureOut">
              <a:rPr lang="en-US" smtClean="0"/>
              <a:t>4/7/2024</a:t>
            </a:fld>
            <a:endParaRPr lang="en-US"/>
          </a:p>
        </p:txBody>
      </p:sp>
      <p:sp>
        <p:nvSpPr>
          <p:cNvPr id="5" name="Footer Placeholder 4">
            <a:extLst>
              <a:ext uri="{FF2B5EF4-FFF2-40B4-BE49-F238E27FC236}">
                <a16:creationId xmlns:a16="http://schemas.microsoft.com/office/drawing/2014/main" id="{306D0C66-F243-408A-B374-A1B4B3A23F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E48C45-FA03-4691-B0EA-A6471609E0C8}"/>
              </a:ext>
            </a:extLst>
          </p:cNvPr>
          <p:cNvSpPr>
            <a:spLocks noGrp="1"/>
          </p:cNvSpPr>
          <p:nvPr>
            <p:ph type="sldNum" sz="quarter" idx="12"/>
          </p:nvPr>
        </p:nvSpPr>
        <p:spPr/>
        <p:txBody>
          <a:bodyPr/>
          <a:lstStyle/>
          <a:p>
            <a:fld id="{38E52A6F-2FA1-4754-9C94-5EAFD3D49327}" type="slidenum">
              <a:rPr lang="en-US" smtClean="0"/>
              <a:t>‹#›</a:t>
            </a:fld>
            <a:endParaRPr lang="en-US"/>
          </a:p>
        </p:txBody>
      </p:sp>
    </p:spTree>
    <p:extLst>
      <p:ext uri="{BB962C8B-B14F-4D97-AF65-F5344CB8AC3E}">
        <p14:creationId xmlns:p14="http://schemas.microsoft.com/office/powerpoint/2010/main" val="1172180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7975-83FD-43F7-A77D-5F7BF4652F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C29702-BF33-40E4-811F-6921C8B59B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4174A9-ACB2-4A7D-8EDD-98AE4B9CDE81}"/>
              </a:ext>
            </a:extLst>
          </p:cNvPr>
          <p:cNvSpPr>
            <a:spLocks noGrp="1"/>
          </p:cNvSpPr>
          <p:nvPr>
            <p:ph type="dt" sz="half" idx="10"/>
          </p:nvPr>
        </p:nvSpPr>
        <p:spPr/>
        <p:txBody>
          <a:bodyPr/>
          <a:lstStyle/>
          <a:p>
            <a:fld id="{CE7E3B02-E41C-470D-997B-E28DB16B7F3D}" type="datetimeFigureOut">
              <a:rPr lang="en-US" smtClean="0"/>
              <a:t>4/7/2024</a:t>
            </a:fld>
            <a:endParaRPr lang="en-US"/>
          </a:p>
        </p:txBody>
      </p:sp>
      <p:sp>
        <p:nvSpPr>
          <p:cNvPr id="5" name="Footer Placeholder 4">
            <a:extLst>
              <a:ext uri="{FF2B5EF4-FFF2-40B4-BE49-F238E27FC236}">
                <a16:creationId xmlns:a16="http://schemas.microsoft.com/office/drawing/2014/main" id="{B56E7CFE-5B59-4682-89D9-BEC8DF2140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82AD4-B70A-45E8-9D4C-0CC96DAC75EC}"/>
              </a:ext>
            </a:extLst>
          </p:cNvPr>
          <p:cNvSpPr>
            <a:spLocks noGrp="1"/>
          </p:cNvSpPr>
          <p:nvPr>
            <p:ph type="sldNum" sz="quarter" idx="12"/>
          </p:nvPr>
        </p:nvSpPr>
        <p:spPr/>
        <p:txBody>
          <a:bodyPr/>
          <a:lstStyle/>
          <a:p>
            <a:fld id="{38E52A6F-2FA1-4754-9C94-5EAFD3D49327}" type="slidenum">
              <a:rPr lang="en-US" smtClean="0"/>
              <a:t>‹#›</a:t>
            </a:fld>
            <a:endParaRPr lang="en-US"/>
          </a:p>
        </p:txBody>
      </p:sp>
    </p:spTree>
    <p:extLst>
      <p:ext uri="{BB962C8B-B14F-4D97-AF65-F5344CB8AC3E}">
        <p14:creationId xmlns:p14="http://schemas.microsoft.com/office/powerpoint/2010/main" val="4030099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9555-927F-4905-8B1E-FBDA5D7404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7254A8-46A8-4A32-94F2-1647411C34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237C70-7609-48AF-8109-55180967FC22}"/>
              </a:ext>
            </a:extLst>
          </p:cNvPr>
          <p:cNvSpPr>
            <a:spLocks noGrp="1"/>
          </p:cNvSpPr>
          <p:nvPr>
            <p:ph type="dt" sz="half" idx="10"/>
          </p:nvPr>
        </p:nvSpPr>
        <p:spPr/>
        <p:txBody>
          <a:bodyPr/>
          <a:lstStyle/>
          <a:p>
            <a:fld id="{CE7E3B02-E41C-470D-997B-E28DB16B7F3D}" type="datetimeFigureOut">
              <a:rPr lang="en-US" smtClean="0"/>
              <a:t>4/7/2024</a:t>
            </a:fld>
            <a:endParaRPr lang="en-US"/>
          </a:p>
        </p:txBody>
      </p:sp>
      <p:sp>
        <p:nvSpPr>
          <p:cNvPr id="5" name="Footer Placeholder 4">
            <a:extLst>
              <a:ext uri="{FF2B5EF4-FFF2-40B4-BE49-F238E27FC236}">
                <a16:creationId xmlns:a16="http://schemas.microsoft.com/office/drawing/2014/main" id="{CCA1B3E3-58B8-4AFE-A39E-024D16A17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8D22BB-F8A0-4E2D-9F45-ECBBC8DB74B6}"/>
              </a:ext>
            </a:extLst>
          </p:cNvPr>
          <p:cNvSpPr>
            <a:spLocks noGrp="1"/>
          </p:cNvSpPr>
          <p:nvPr>
            <p:ph type="sldNum" sz="quarter" idx="12"/>
          </p:nvPr>
        </p:nvSpPr>
        <p:spPr/>
        <p:txBody>
          <a:bodyPr/>
          <a:lstStyle/>
          <a:p>
            <a:fld id="{38E52A6F-2FA1-4754-9C94-5EAFD3D49327}" type="slidenum">
              <a:rPr lang="en-US" smtClean="0"/>
              <a:t>‹#›</a:t>
            </a:fld>
            <a:endParaRPr lang="en-US"/>
          </a:p>
        </p:txBody>
      </p:sp>
    </p:spTree>
    <p:extLst>
      <p:ext uri="{BB962C8B-B14F-4D97-AF65-F5344CB8AC3E}">
        <p14:creationId xmlns:p14="http://schemas.microsoft.com/office/powerpoint/2010/main" val="826308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36D2A-DE0B-4B11-B80E-F67001C3DE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273048-1682-4E29-85CB-41D15CB103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F298A0-D0BA-4B02-B464-728A312F74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0B47E05-1242-4036-A162-1764B9BEE265}"/>
              </a:ext>
            </a:extLst>
          </p:cNvPr>
          <p:cNvSpPr>
            <a:spLocks noGrp="1"/>
          </p:cNvSpPr>
          <p:nvPr>
            <p:ph type="dt" sz="half" idx="10"/>
          </p:nvPr>
        </p:nvSpPr>
        <p:spPr/>
        <p:txBody>
          <a:bodyPr/>
          <a:lstStyle/>
          <a:p>
            <a:fld id="{CE7E3B02-E41C-470D-997B-E28DB16B7F3D}" type="datetimeFigureOut">
              <a:rPr lang="en-US" smtClean="0"/>
              <a:t>4/7/2024</a:t>
            </a:fld>
            <a:endParaRPr lang="en-US"/>
          </a:p>
        </p:txBody>
      </p:sp>
      <p:sp>
        <p:nvSpPr>
          <p:cNvPr id="6" name="Footer Placeholder 5">
            <a:extLst>
              <a:ext uri="{FF2B5EF4-FFF2-40B4-BE49-F238E27FC236}">
                <a16:creationId xmlns:a16="http://schemas.microsoft.com/office/drawing/2014/main" id="{C2058861-587A-434D-A80F-C9ACA5C82D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9A00B7F-EAE3-438F-9A0F-E4B1C9922498}"/>
              </a:ext>
            </a:extLst>
          </p:cNvPr>
          <p:cNvSpPr>
            <a:spLocks noGrp="1"/>
          </p:cNvSpPr>
          <p:nvPr>
            <p:ph type="sldNum" sz="quarter" idx="12"/>
          </p:nvPr>
        </p:nvSpPr>
        <p:spPr/>
        <p:txBody>
          <a:bodyPr/>
          <a:lstStyle/>
          <a:p>
            <a:fld id="{38E52A6F-2FA1-4754-9C94-5EAFD3D49327}" type="slidenum">
              <a:rPr lang="en-US" smtClean="0"/>
              <a:t>‹#›</a:t>
            </a:fld>
            <a:endParaRPr lang="en-US"/>
          </a:p>
        </p:txBody>
      </p:sp>
    </p:spTree>
    <p:extLst>
      <p:ext uri="{BB962C8B-B14F-4D97-AF65-F5344CB8AC3E}">
        <p14:creationId xmlns:p14="http://schemas.microsoft.com/office/powerpoint/2010/main" val="1313299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B7932-548F-4BDB-8460-B58CCCE8236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8F87E9-F186-4ED1-AC83-B2A051D46E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3B0E0B-8CCD-455F-8731-9221A4F1F1A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B861E8A-1ABD-4B70-A872-D5D04C2C67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02201A-5099-4859-B66F-F62260929C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0AE384-FDE8-4926-AAAD-CCB05CADDA46}"/>
              </a:ext>
            </a:extLst>
          </p:cNvPr>
          <p:cNvSpPr>
            <a:spLocks noGrp="1"/>
          </p:cNvSpPr>
          <p:nvPr>
            <p:ph type="dt" sz="half" idx="10"/>
          </p:nvPr>
        </p:nvSpPr>
        <p:spPr/>
        <p:txBody>
          <a:bodyPr/>
          <a:lstStyle/>
          <a:p>
            <a:fld id="{CE7E3B02-E41C-470D-997B-E28DB16B7F3D}" type="datetimeFigureOut">
              <a:rPr lang="en-US" smtClean="0"/>
              <a:t>4/7/2024</a:t>
            </a:fld>
            <a:endParaRPr lang="en-US"/>
          </a:p>
        </p:txBody>
      </p:sp>
      <p:sp>
        <p:nvSpPr>
          <p:cNvPr id="8" name="Footer Placeholder 7">
            <a:extLst>
              <a:ext uri="{FF2B5EF4-FFF2-40B4-BE49-F238E27FC236}">
                <a16:creationId xmlns:a16="http://schemas.microsoft.com/office/drawing/2014/main" id="{A0CB6B21-D173-4EE6-A97D-8E7B1DA3AC8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62F53D-24F9-42D2-ACAB-B71A8AAA8204}"/>
              </a:ext>
            </a:extLst>
          </p:cNvPr>
          <p:cNvSpPr>
            <a:spLocks noGrp="1"/>
          </p:cNvSpPr>
          <p:nvPr>
            <p:ph type="sldNum" sz="quarter" idx="12"/>
          </p:nvPr>
        </p:nvSpPr>
        <p:spPr/>
        <p:txBody>
          <a:bodyPr/>
          <a:lstStyle/>
          <a:p>
            <a:fld id="{38E52A6F-2FA1-4754-9C94-5EAFD3D49327}" type="slidenum">
              <a:rPr lang="en-US" smtClean="0"/>
              <a:t>‹#›</a:t>
            </a:fld>
            <a:endParaRPr lang="en-US"/>
          </a:p>
        </p:txBody>
      </p:sp>
    </p:spTree>
    <p:extLst>
      <p:ext uri="{BB962C8B-B14F-4D97-AF65-F5344CB8AC3E}">
        <p14:creationId xmlns:p14="http://schemas.microsoft.com/office/powerpoint/2010/main" val="3343006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BBFFB-9E8E-4A8E-81F0-FA04411389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F3AC0F-B32B-439E-8B7D-D7CAF9C1F85C}"/>
              </a:ext>
            </a:extLst>
          </p:cNvPr>
          <p:cNvSpPr>
            <a:spLocks noGrp="1"/>
          </p:cNvSpPr>
          <p:nvPr>
            <p:ph type="dt" sz="half" idx="10"/>
          </p:nvPr>
        </p:nvSpPr>
        <p:spPr/>
        <p:txBody>
          <a:bodyPr/>
          <a:lstStyle/>
          <a:p>
            <a:fld id="{CE7E3B02-E41C-470D-997B-E28DB16B7F3D}" type="datetimeFigureOut">
              <a:rPr lang="en-US" smtClean="0"/>
              <a:t>4/7/2024</a:t>
            </a:fld>
            <a:endParaRPr lang="en-US"/>
          </a:p>
        </p:txBody>
      </p:sp>
      <p:sp>
        <p:nvSpPr>
          <p:cNvPr id="4" name="Footer Placeholder 3">
            <a:extLst>
              <a:ext uri="{FF2B5EF4-FFF2-40B4-BE49-F238E27FC236}">
                <a16:creationId xmlns:a16="http://schemas.microsoft.com/office/drawing/2014/main" id="{EC524230-A632-452B-AE50-C38DD3131A7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A17C5AB-CCDC-4C5D-8075-FFAE1F67D31B}"/>
              </a:ext>
            </a:extLst>
          </p:cNvPr>
          <p:cNvSpPr>
            <a:spLocks noGrp="1"/>
          </p:cNvSpPr>
          <p:nvPr>
            <p:ph type="sldNum" sz="quarter" idx="12"/>
          </p:nvPr>
        </p:nvSpPr>
        <p:spPr/>
        <p:txBody>
          <a:bodyPr/>
          <a:lstStyle/>
          <a:p>
            <a:fld id="{38E52A6F-2FA1-4754-9C94-5EAFD3D49327}" type="slidenum">
              <a:rPr lang="en-US" smtClean="0"/>
              <a:t>‹#›</a:t>
            </a:fld>
            <a:endParaRPr lang="en-US"/>
          </a:p>
        </p:txBody>
      </p:sp>
    </p:spTree>
    <p:extLst>
      <p:ext uri="{BB962C8B-B14F-4D97-AF65-F5344CB8AC3E}">
        <p14:creationId xmlns:p14="http://schemas.microsoft.com/office/powerpoint/2010/main" val="2217408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B63016C-4B26-4AD9-A7D6-3D6A5F398817}"/>
              </a:ext>
            </a:extLst>
          </p:cNvPr>
          <p:cNvSpPr>
            <a:spLocks noGrp="1"/>
          </p:cNvSpPr>
          <p:nvPr>
            <p:ph type="dt" sz="half" idx="10"/>
          </p:nvPr>
        </p:nvSpPr>
        <p:spPr/>
        <p:txBody>
          <a:bodyPr/>
          <a:lstStyle/>
          <a:p>
            <a:fld id="{CE7E3B02-E41C-470D-997B-E28DB16B7F3D}" type="datetimeFigureOut">
              <a:rPr lang="en-US" smtClean="0"/>
              <a:t>4/7/2024</a:t>
            </a:fld>
            <a:endParaRPr lang="en-US"/>
          </a:p>
        </p:txBody>
      </p:sp>
      <p:sp>
        <p:nvSpPr>
          <p:cNvPr id="3" name="Footer Placeholder 2">
            <a:extLst>
              <a:ext uri="{FF2B5EF4-FFF2-40B4-BE49-F238E27FC236}">
                <a16:creationId xmlns:a16="http://schemas.microsoft.com/office/drawing/2014/main" id="{7BA7F20C-7096-444A-831C-F3CA12FAAFF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24BC40B-B5D1-4EE3-AC5D-7893E7BA3ECE}"/>
              </a:ext>
            </a:extLst>
          </p:cNvPr>
          <p:cNvSpPr>
            <a:spLocks noGrp="1"/>
          </p:cNvSpPr>
          <p:nvPr>
            <p:ph type="sldNum" sz="quarter" idx="12"/>
          </p:nvPr>
        </p:nvSpPr>
        <p:spPr/>
        <p:txBody>
          <a:bodyPr/>
          <a:lstStyle/>
          <a:p>
            <a:fld id="{38E52A6F-2FA1-4754-9C94-5EAFD3D49327}" type="slidenum">
              <a:rPr lang="en-US" smtClean="0"/>
              <a:t>‹#›</a:t>
            </a:fld>
            <a:endParaRPr lang="en-US"/>
          </a:p>
        </p:txBody>
      </p:sp>
    </p:spTree>
    <p:extLst>
      <p:ext uri="{BB962C8B-B14F-4D97-AF65-F5344CB8AC3E}">
        <p14:creationId xmlns:p14="http://schemas.microsoft.com/office/powerpoint/2010/main" val="41503761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D46B7-895E-47AF-B557-DBFE4D0A0A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B3CB8BF-6841-4DF1-A630-CB08645969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B58E0E-825D-42A1-AB40-98B9CD6028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B2F9E-3B1E-4342-A35A-AE8CAC6F8E0D}"/>
              </a:ext>
            </a:extLst>
          </p:cNvPr>
          <p:cNvSpPr>
            <a:spLocks noGrp="1"/>
          </p:cNvSpPr>
          <p:nvPr>
            <p:ph type="dt" sz="half" idx="10"/>
          </p:nvPr>
        </p:nvSpPr>
        <p:spPr/>
        <p:txBody>
          <a:bodyPr/>
          <a:lstStyle/>
          <a:p>
            <a:fld id="{CE7E3B02-E41C-470D-997B-E28DB16B7F3D}" type="datetimeFigureOut">
              <a:rPr lang="en-US" smtClean="0"/>
              <a:t>4/7/2024</a:t>
            </a:fld>
            <a:endParaRPr lang="en-US"/>
          </a:p>
        </p:txBody>
      </p:sp>
      <p:sp>
        <p:nvSpPr>
          <p:cNvPr id="6" name="Footer Placeholder 5">
            <a:extLst>
              <a:ext uri="{FF2B5EF4-FFF2-40B4-BE49-F238E27FC236}">
                <a16:creationId xmlns:a16="http://schemas.microsoft.com/office/drawing/2014/main" id="{94FED2DF-3B36-4E71-907A-94A17ED830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8ACE4C-25FB-42C6-9F23-3436796D83FD}"/>
              </a:ext>
            </a:extLst>
          </p:cNvPr>
          <p:cNvSpPr>
            <a:spLocks noGrp="1"/>
          </p:cNvSpPr>
          <p:nvPr>
            <p:ph type="sldNum" sz="quarter" idx="12"/>
          </p:nvPr>
        </p:nvSpPr>
        <p:spPr/>
        <p:txBody>
          <a:bodyPr/>
          <a:lstStyle/>
          <a:p>
            <a:fld id="{38E52A6F-2FA1-4754-9C94-5EAFD3D49327}" type="slidenum">
              <a:rPr lang="en-US" smtClean="0"/>
              <a:t>‹#›</a:t>
            </a:fld>
            <a:endParaRPr lang="en-US"/>
          </a:p>
        </p:txBody>
      </p:sp>
    </p:spTree>
    <p:extLst>
      <p:ext uri="{BB962C8B-B14F-4D97-AF65-F5344CB8AC3E}">
        <p14:creationId xmlns:p14="http://schemas.microsoft.com/office/powerpoint/2010/main" val="3469318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22648-4826-4A87-8D0D-5D04881E30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26E8E4E-7127-40E0-A178-477A3534CC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8096F3-2127-4EC6-B199-3183C9FE89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90C588-54CA-4DCD-89C9-C55A373B4408}"/>
              </a:ext>
            </a:extLst>
          </p:cNvPr>
          <p:cNvSpPr>
            <a:spLocks noGrp="1"/>
          </p:cNvSpPr>
          <p:nvPr>
            <p:ph type="dt" sz="half" idx="10"/>
          </p:nvPr>
        </p:nvSpPr>
        <p:spPr/>
        <p:txBody>
          <a:bodyPr/>
          <a:lstStyle/>
          <a:p>
            <a:fld id="{CE7E3B02-E41C-470D-997B-E28DB16B7F3D}" type="datetimeFigureOut">
              <a:rPr lang="en-US" smtClean="0"/>
              <a:t>4/7/2024</a:t>
            </a:fld>
            <a:endParaRPr lang="en-US"/>
          </a:p>
        </p:txBody>
      </p:sp>
      <p:sp>
        <p:nvSpPr>
          <p:cNvPr id="6" name="Footer Placeholder 5">
            <a:extLst>
              <a:ext uri="{FF2B5EF4-FFF2-40B4-BE49-F238E27FC236}">
                <a16:creationId xmlns:a16="http://schemas.microsoft.com/office/drawing/2014/main" id="{D1054223-6032-4911-8986-966814E3C9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7E4A93-70F6-49E3-AF67-2EDA222EC67F}"/>
              </a:ext>
            </a:extLst>
          </p:cNvPr>
          <p:cNvSpPr>
            <a:spLocks noGrp="1"/>
          </p:cNvSpPr>
          <p:nvPr>
            <p:ph type="sldNum" sz="quarter" idx="12"/>
          </p:nvPr>
        </p:nvSpPr>
        <p:spPr/>
        <p:txBody>
          <a:bodyPr/>
          <a:lstStyle/>
          <a:p>
            <a:fld id="{38E52A6F-2FA1-4754-9C94-5EAFD3D49327}" type="slidenum">
              <a:rPr lang="en-US" smtClean="0"/>
              <a:t>‹#›</a:t>
            </a:fld>
            <a:endParaRPr lang="en-US"/>
          </a:p>
        </p:txBody>
      </p:sp>
    </p:spTree>
    <p:extLst>
      <p:ext uri="{BB962C8B-B14F-4D97-AF65-F5344CB8AC3E}">
        <p14:creationId xmlns:p14="http://schemas.microsoft.com/office/powerpoint/2010/main" val="32299840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32BF0B-377A-4DF0-98BD-064A40C918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94AF64D-678E-4C71-8D24-5BEC99877F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F1C851D-6F0B-4600-BB1C-AF2AFFAE47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E3B02-E41C-470D-997B-E28DB16B7F3D}" type="datetimeFigureOut">
              <a:rPr lang="en-US" smtClean="0"/>
              <a:t>4/7/2024</a:t>
            </a:fld>
            <a:endParaRPr lang="en-US"/>
          </a:p>
        </p:txBody>
      </p:sp>
      <p:sp>
        <p:nvSpPr>
          <p:cNvPr id="5" name="Footer Placeholder 4">
            <a:extLst>
              <a:ext uri="{FF2B5EF4-FFF2-40B4-BE49-F238E27FC236}">
                <a16:creationId xmlns:a16="http://schemas.microsoft.com/office/drawing/2014/main" id="{716D4F80-0FEC-456B-A6E5-2D92F6789B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D1FFACB-3374-4AC5-B482-0FA2C57E5C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8E52A6F-2FA1-4754-9C94-5EAFD3D49327}" type="slidenum">
              <a:rPr lang="en-US" smtClean="0"/>
              <a:t>‹#›</a:t>
            </a:fld>
            <a:endParaRPr lang="en-US"/>
          </a:p>
        </p:txBody>
      </p:sp>
    </p:spTree>
    <p:extLst>
      <p:ext uri="{BB962C8B-B14F-4D97-AF65-F5344CB8AC3E}">
        <p14:creationId xmlns:p14="http://schemas.microsoft.com/office/powerpoint/2010/main" val="6897201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25676-5FCD-4929-91D8-2C6526659AEB}"/>
              </a:ext>
            </a:extLst>
          </p:cNvPr>
          <p:cNvSpPr>
            <a:spLocks noGrp="1"/>
          </p:cNvSpPr>
          <p:nvPr>
            <p:ph type="title"/>
          </p:nvPr>
        </p:nvSpPr>
        <p:spPr>
          <a:xfrm>
            <a:off x="838200" y="89808"/>
            <a:ext cx="10515600" cy="651445"/>
          </a:xfrm>
        </p:spPr>
        <p:txBody>
          <a:bodyPr>
            <a:normAutofit/>
          </a:bodyPr>
          <a:lstStyle/>
          <a:p>
            <a:pPr algn="ctr"/>
            <a:r>
              <a:rPr lang="vi-VN" sz="3200" b="1">
                <a:latin typeface="+mn-lt"/>
              </a:rPr>
              <a:t>CHÚNG CON RA VỀ </a:t>
            </a:r>
            <a:endParaRPr lang="en-US" sz="3200" b="1" dirty="0">
              <a:latin typeface="+mn-lt"/>
            </a:endParaRPr>
          </a:p>
        </p:txBody>
      </p:sp>
      <p:sp>
        <p:nvSpPr>
          <p:cNvPr id="3" name="Content Placeholder 2">
            <a:extLst>
              <a:ext uri="{FF2B5EF4-FFF2-40B4-BE49-F238E27FC236}">
                <a16:creationId xmlns:a16="http://schemas.microsoft.com/office/drawing/2014/main" id="{70757F15-2B9E-4D56-A5FC-E531C8E81EF5}"/>
              </a:ext>
            </a:extLst>
          </p:cNvPr>
          <p:cNvSpPr>
            <a:spLocks noGrp="1"/>
          </p:cNvSpPr>
          <p:nvPr>
            <p:ph idx="1"/>
          </p:nvPr>
        </p:nvSpPr>
        <p:spPr>
          <a:xfrm>
            <a:off x="302079" y="807867"/>
            <a:ext cx="11585122" cy="5626548"/>
          </a:xfrm>
        </p:spPr>
        <p:txBody>
          <a:bodyPr>
            <a:noAutofit/>
          </a:bodyPr>
          <a:lstStyle/>
          <a:p>
            <a:pPr marL="0" indent="0" algn="just">
              <a:buNone/>
            </a:pPr>
            <a:r>
              <a:rPr lang="vi-VN" sz="6000" b="1" dirty="0"/>
              <a:t>1. Giờ đây chúng con ra về Chúa ơi. Những vui buồn chờ đón chúng con trên đường. Xin phó thác trong tay Ngài đường đời hôm nay, xin dẫn lối con trên đường, đường dài tương lai. </a:t>
            </a:r>
            <a:endParaRPr lang="en-US" sz="6000" b="1" dirty="0"/>
          </a:p>
        </p:txBody>
      </p:sp>
    </p:spTree>
    <p:extLst>
      <p:ext uri="{BB962C8B-B14F-4D97-AF65-F5344CB8AC3E}">
        <p14:creationId xmlns:p14="http://schemas.microsoft.com/office/powerpoint/2010/main" val="3922404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EC33C-D117-45E2-A78D-DBA212B087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E4B117A-6931-4C91-8B4E-02F2BDE98FA3}"/>
              </a:ext>
            </a:extLst>
          </p:cNvPr>
          <p:cNvSpPr>
            <a:spLocks noGrp="1"/>
          </p:cNvSpPr>
          <p:nvPr>
            <p:ph idx="1"/>
          </p:nvPr>
        </p:nvSpPr>
        <p:spPr>
          <a:xfrm>
            <a:off x="334736" y="365125"/>
            <a:ext cx="11487150" cy="4351338"/>
          </a:xfrm>
        </p:spPr>
        <p:txBody>
          <a:bodyPr>
            <a:noAutofit/>
          </a:bodyPr>
          <a:lstStyle/>
          <a:p>
            <a:pPr marL="0" indent="0" algn="just">
              <a:buNone/>
            </a:pPr>
            <a:r>
              <a:rPr lang="en-US" sz="7200" b="1">
                <a:latin typeface="Arial" panose="020B0604020202020204" pitchFamily="34" charset="0"/>
                <a:cs typeface="Arial" panose="020B0604020202020204" pitchFamily="34" charset="0"/>
              </a:rPr>
              <a:t>Đ</a:t>
            </a:r>
            <a:r>
              <a:rPr lang="vi-VN" sz="7200" b="1">
                <a:latin typeface="Arial" panose="020B0604020202020204" pitchFamily="34" charset="0"/>
                <a:cs typeface="Arial" panose="020B0604020202020204" pitchFamily="34" charset="0"/>
              </a:rPr>
              <a:t>K </a:t>
            </a:r>
            <a:r>
              <a:rPr lang="vi-VN" sz="7200" b="1" dirty="0">
                <a:latin typeface="Arial" panose="020B0604020202020204" pitchFamily="34" charset="0"/>
                <a:cs typeface="Arial" panose="020B0604020202020204" pitchFamily="34" charset="0"/>
              </a:rPr>
              <a:t>: Xin cho con được luôn kiên vững giữa muôn ngàn gian truân. Xin cho con trở nên tia nắng chiếu Tin mừng sưởi ấm nhân gian. </a:t>
            </a:r>
            <a:endParaRPr lang="en-US" sz="72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59124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TotalTime>
  <Words>79</Words>
  <Application>Microsoft Office PowerPoint</Application>
  <PresentationFormat>Widescreen</PresentationFormat>
  <Paragraphs>3</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CHÚNG CON RA VỀ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 : Hãy thật lòng</dc:title>
  <dc:creator>DO PHUONG</dc:creator>
  <cp:lastModifiedBy>ANHBAO IT</cp:lastModifiedBy>
  <cp:revision>5</cp:revision>
  <dcterms:created xsi:type="dcterms:W3CDTF">2019-03-09T08:54:37Z</dcterms:created>
  <dcterms:modified xsi:type="dcterms:W3CDTF">2024-04-06T17:06:44Z</dcterms:modified>
</cp:coreProperties>
</file>