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2" r:id="rId6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07/04/2024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70733" y="-206765"/>
            <a:ext cx="12657763" cy="1339446"/>
          </a:xfrm>
        </p:spPr>
        <p:txBody>
          <a:bodyPr/>
          <a:lstStyle/>
          <a:p>
            <a:r>
              <a:rPr lang="en-US" sz="3000" b="1"/>
              <a:t>CHUNG </a:t>
            </a:r>
            <a:r>
              <a:rPr lang="en-US" sz="3000" b="1" dirty="0"/>
              <a:t>LỜI TẠ ƠN.</a:t>
            </a:r>
            <a:endParaRPr lang="en-US" altLang="en-US" sz="30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2" y="785293"/>
            <a:ext cx="18000662" cy="941518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000" b="1" dirty="0"/>
              <a:t>ĐK. Trong hân hoan chúng con về đây mang tin yêu mơ ước nồng say cùng hợp tiếng ca tạ ơn Chúa lời thiết tha 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8248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36612" y="675481"/>
            <a:ext cx="17763332" cy="941518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000" b="1" dirty="0"/>
              <a:t>1. Bao năm tháng con hằng ước mơ về bên Chúa hát khúc tạ ơn ôi giây phút chan hòa Thánh ân trong cõi lòng dâng trào ý thơ. </a:t>
            </a:r>
            <a:endParaRPr lang="en-US" altLang="en-US" sz="110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70733" y="-206765"/>
            <a:ext cx="12657763" cy="1339446"/>
          </a:xfrm>
        </p:spPr>
        <p:txBody>
          <a:bodyPr/>
          <a:lstStyle/>
          <a:p>
            <a:r>
              <a:rPr lang="en-US" sz="3000" b="1"/>
              <a:t>CHUNG </a:t>
            </a:r>
            <a:r>
              <a:rPr lang="en-US" sz="3000" b="1" dirty="0"/>
              <a:t>LỜI TẠ ƠN.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5028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70733" y="-206765"/>
            <a:ext cx="12657763" cy="1339446"/>
          </a:xfrm>
        </p:spPr>
        <p:txBody>
          <a:bodyPr/>
          <a:lstStyle/>
          <a:p>
            <a:r>
              <a:rPr lang="en-US" sz="3000" b="1"/>
              <a:t>CHUNG </a:t>
            </a:r>
            <a:r>
              <a:rPr lang="en-US" sz="3000" b="1" dirty="0"/>
              <a:t>LỜI TẠ ƠN.</a:t>
            </a:r>
            <a:endParaRPr lang="en-US" altLang="en-US" sz="30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2" y="785293"/>
            <a:ext cx="18000662" cy="941518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000" b="1" dirty="0"/>
              <a:t>ĐK. Trong hân hoan chúng con về đây mang tin yêu mơ ước nồng say cùng hợp tiếng ca tạ ơn Chúa lời thiết tha 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1601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2" y="937693"/>
            <a:ext cx="18000662" cy="941518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2. Như nai khát mong nguồn nước trong hồn con khát chính Chúa tình thương con vui sướng trở về Thánh cung, cho cõi lòng vuông tròn ước mong. </a:t>
            </a:r>
            <a:endParaRPr lang="en-US" altLang="en-US" sz="100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70733" y="-206765"/>
            <a:ext cx="12657763" cy="1339446"/>
          </a:xfrm>
        </p:spPr>
        <p:txBody>
          <a:bodyPr/>
          <a:lstStyle/>
          <a:p>
            <a:r>
              <a:rPr lang="en-US" sz="3000" b="1"/>
              <a:t>CHUNG </a:t>
            </a:r>
            <a:r>
              <a:rPr lang="en-US" sz="3000" b="1" dirty="0"/>
              <a:t>LỜI TẠ ƠN.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6926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70733" y="-206765"/>
            <a:ext cx="12657763" cy="1339446"/>
          </a:xfrm>
        </p:spPr>
        <p:txBody>
          <a:bodyPr/>
          <a:lstStyle/>
          <a:p>
            <a:r>
              <a:rPr lang="en-US" sz="3000" b="1"/>
              <a:t>CHUNG </a:t>
            </a:r>
            <a:r>
              <a:rPr lang="en-US" sz="3000" b="1" dirty="0"/>
              <a:t>LỜI TẠ ƠN.</a:t>
            </a:r>
            <a:endParaRPr lang="en-US" altLang="en-US" sz="30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2" y="785293"/>
            <a:ext cx="18000662" cy="9415188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000" b="1" dirty="0"/>
              <a:t>ĐK. Trong hân hoan chúng con về đây mang tin yêu mơ ước nồng say cùng hợp tiếng ca tạ ơn Chúa lời thiết tha 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9527813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166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CHUNG LỜI TẠ ƠN.</vt:lpstr>
      <vt:lpstr>CHUNG LỜI TẠ ƠN.</vt:lpstr>
      <vt:lpstr>CHUNG LỜI TẠ ƠN.</vt:lpstr>
      <vt:lpstr>CHUNG LỜI TẠ ƠN.</vt:lpstr>
      <vt:lpstr>CHUNG LỜI TẠ ƠN.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162</cp:revision>
  <dcterms:created xsi:type="dcterms:W3CDTF">2011-08-20T01:52:59Z</dcterms:created>
  <dcterms:modified xsi:type="dcterms:W3CDTF">2024-04-06T17:09:07Z</dcterms:modified>
</cp:coreProperties>
</file>