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9199225" cy="1079976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CEB"/>
    <a:srgbClr val="FCD7D4"/>
    <a:srgbClr val="AA71C9"/>
    <a:srgbClr val="9E5EC2"/>
    <a:srgbClr val="8D44B6"/>
    <a:srgbClr val="009900"/>
    <a:srgbClr val="8DB7F3"/>
    <a:srgbClr val="633080"/>
    <a:srgbClr val="8B257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51" autoAdjust="0"/>
    <p:restoredTop sz="94660"/>
  </p:normalViewPr>
  <p:slideViewPr>
    <p:cSldViewPr>
      <p:cViewPr varScale="1">
        <p:scale>
          <a:sx n="66" d="100"/>
          <a:sy n="66" d="100"/>
        </p:scale>
        <p:origin x="108" y="354"/>
      </p:cViewPr>
      <p:guideLst>
        <p:guide orient="horz" pos="3402"/>
        <p:guide pos="6048"/>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BEED5-5B52-43CE-80BC-220AB1131F8C}" type="datetimeFigureOut">
              <a:rPr lang="vi-VN" smtClean="0"/>
              <a:t>07/04/2024</a:t>
            </a:fld>
            <a:endParaRPr lang="vi-VN"/>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8513C-4F87-4506-B2B5-B194044FA9EA}" type="slidenum">
              <a:rPr lang="vi-VN" smtClean="0"/>
              <a:t>‹#›</a:t>
            </a:fld>
            <a:endParaRPr lang="vi-VN"/>
          </a:p>
        </p:txBody>
      </p:sp>
    </p:spTree>
    <p:extLst>
      <p:ext uri="{BB962C8B-B14F-4D97-AF65-F5344CB8AC3E}">
        <p14:creationId xmlns:p14="http://schemas.microsoft.com/office/powerpoint/2010/main" val="177560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9943" y="3354302"/>
            <a:ext cx="16319341" cy="2315574"/>
          </a:xfrm>
        </p:spPr>
        <p:txBody>
          <a:bodyPr/>
          <a:lstStyle/>
          <a:p>
            <a:r>
              <a:rPr lang="en-US"/>
              <a:t>Click to edit Master title style</a:t>
            </a:r>
          </a:p>
        </p:txBody>
      </p:sp>
      <p:sp>
        <p:nvSpPr>
          <p:cNvPr id="3" name="Subtitle 2"/>
          <p:cNvSpPr>
            <a:spLocks noGrp="1"/>
          </p:cNvSpPr>
          <p:nvPr>
            <p:ph type="subTitle" idx="1"/>
          </p:nvPr>
        </p:nvSpPr>
        <p:spPr>
          <a:xfrm>
            <a:off x="2879886" y="6119866"/>
            <a:ext cx="13439458" cy="2759940"/>
          </a:xfrm>
        </p:spPr>
        <p:txBody>
          <a:bodyPr/>
          <a:lstStyle>
            <a:lvl1pPr marL="0" indent="0" algn="ctr">
              <a:buNone/>
              <a:defRPr/>
            </a:lvl1pPr>
            <a:lvl2pPr marL="428572" indent="0" algn="ctr">
              <a:buNone/>
              <a:defRPr/>
            </a:lvl2pPr>
            <a:lvl3pPr marL="857144" indent="0" algn="ctr">
              <a:buNone/>
              <a:defRPr/>
            </a:lvl3pPr>
            <a:lvl4pPr marL="1285715" indent="0" algn="ctr">
              <a:buNone/>
              <a:defRPr/>
            </a:lvl4pPr>
            <a:lvl5pPr marL="1714287" indent="0" algn="ctr">
              <a:buNone/>
              <a:defRPr/>
            </a:lvl5pPr>
            <a:lvl6pPr marL="2142859" indent="0" algn="ctr">
              <a:buNone/>
              <a:defRPr/>
            </a:lvl6pPr>
            <a:lvl7pPr marL="2571432" indent="0" algn="ctr">
              <a:buNone/>
              <a:defRPr/>
            </a:lvl7pPr>
            <a:lvl8pPr marL="3000002" indent="0" algn="ctr">
              <a:buNone/>
              <a:defRPr/>
            </a:lvl8pPr>
            <a:lvl9pPr marL="3428574"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5DCBA0-7E67-479C-9E50-8A4B8B9DDB86}" type="slidenum">
              <a:rPr lang="en-US" altLang="en-US"/>
              <a:pPr>
                <a:defRPr/>
              </a:pPr>
              <a:t>‹#›</a:t>
            </a:fld>
            <a:endParaRPr lang="en-US" altLang="en-US"/>
          </a:p>
        </p:txBody>
      </p:sp>
    </p:spTree>
    <p:extLst>
      <p:ext uri="{BB962C8B-B14F-4D97-AF65-F5344CB8AC3E}">
        <p14:creationId xmlns:p14="http://schemas.microsoft.com/office/powerpoint/2010/main" val="26939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D616F7-0A14-4C99-B0F2-CDC92FA562D0}" type="slidenum">
              <a:rPr lang="en-US" altLang="en-US"/>
              <a:pPr>
                <a:defRPr/>
              </a:pPr>
              <a:t>‹#›</a:t>
            </a:fld>
            <a:endParaRPr lang="en-US" altLang="en-US"/>
          </a:p>
        </p:txBody>
      </p:sp>
    </p:spTree>
    <p:extLst>
      <p:ext uri="{BB962C8B-B14F-4D97-AF65-F5344CB8AC3E}">
        <p14:creationId xmlns:p14="http://schemas.microsoft.com/office/powerpoint/2010/main" val="383235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9439" y="433126"/>
            <a:ext cx="4319827" cy="921354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59962" y="433126"/>
            <a:ext cx="12776627" cy="92135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AFC5C9-BD18-4BA3-AB38-5922833CAFFF}" type="slidenum">
              <a:rPr lang="en-US" altLang="en-US"/>
              <a:pPr>
                <a:defRPr/>
              </a:pPr>
              <a:t>‹#›</a:t>
            </a:fld>
            <a:endParaRPr lang="en-US" altLang="en-US"/>
          </a:p>
        </p:txBody>
      </p:sp>
    </p:spTree>
    <p:extLst>
      <p:ext uri="{BB962C8B-B14F-4D97-AF65-F5344CB8AC3E}">
        <p14:creationId xmlns:p14="http://schemas.microsoft.com/office/powerpoint/2010/main" val="144372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09DEB-D3EE-4E78-9879-7871A7A70F06}" type="slidenum">
              <a:rPr lang="en-US" altLang="en-US"/>
              <a:pPr>
                <a:defRPr/>
              </a:pPr>
              <a:t>‹#›</a:t>
            </a:fld>
            <a:endParaRPr lang="en-US" altLang="en-US"/>
          </a:p>
        </p:txBody>
      </p:sp>
    </p:spTree>
    <p:extLst>
      <p:ext uri="{BB962C8B-B14F-4D97-AF65-F5344CB8AC3E}">
        <p14:creationId xmlns:p14="http://schemas.microsoft.com/office/powerpoint/2010/main" val="19257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130" y="6939225"/>
            <a:ext cx="16319341" cy="2144953"/>
          </a:xfrm>
        </p:spPr>
        <p:txBody>
          <a:bodyPr anchor="t"/>
          <a:lstStyle>
            <a:lvl1pPr algn="l">
              <a:defRPr sz="3750" b="1" cap="all"/>
            </a:lvl1pPr>
          </a:lstStyle>
          <a:p>
            <a:r>
              <a:rPr lang="en-US"/>
              <a:t>Click to edit Master title style</a:t>
            </a:r>
          </a:p>
        </p:txBody>
      </p:sp>
      <p:sp>
        <p:nvSpPr>
          <p:cNvPr id="3" name="Text Placeholder 2"/>
          <p:cNvSpPr>
            <a:spLocks noGrp="1"/>
          </p:cNvSpPr>
          <p:nvPr>
            <p:ph type="body" idx="1"/>
          </p:nvPr>
        </p:nvSpPr>
        <p:spPr>
          <a:xfrm>
            <a:off x="1516130" y="4576776"/>
            <a:ext cx="16319341" cy="2362448"/>
          </a:xfrm>
        </p:spPr>
        <p:txBody>
          <a:bodyPr anchor="b"/>
          <a:lstStyle>
            <a:lvl1pPr marL="0" indent="0">
              <a:buNone/>
              <a:defRPr sz="1875"/>
            </a:lvl1pPr>
            <a:lvl2pPr marL="428572" indent="0">
              <a:buNone/>
              <a:defRPr sz="1687"/>
            </a:lvl2pPr>
            <a:lvl3pPr marL="857144" indent="0">
              <a:buNone/>
              <a:defRPr sz="1500"/>
            </a:lvl3pPr>
            <a:lvl4pPr marL="1285715" indent="0">
              <a:buNone/>
              <a:defRPr sz="1312"/>
            </a:lvl4pPr>
            <a:lvl5pPr marL="1714287" indent="0">
              <a:buNone/>
              <a:defRPr sz="1312"/>
            </a:lvl5pPr>
            <a:lvl6pPr marL="2142859" indent="0">
              <a:buNone/>
              <a:defRPr sz="1312"/>
            </a:lvl6pPr>
            <a:lvl7pPr marL="2571432" indent="0">
              <a:buNone/>
              <a:defRPr sz="1312"/>
            </a:lvl7pPr>
            <a:lvl8pPr marL="3000002" indent="0">
              <a:buNone/>
              <a:defRPr sz="1312"/>
            </a:lvl8pPr>
            <a:lvl9pPr marL="3428574" indent="0">
              <a:buNone/>
              <a:defRPr sz="1312"/>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93DBC-0885-415D-A35F-990EAA177559}" type="slidenum">
              <a:rPr lang="en-US" altLang="en-US"/>
              <a:pPr>
                <a:defRPr/>
              </a:pPr>
              <a:t>‹#›</a:t>
            </a:fld>
            <a:endParaRPr lang="en-US" altLang="en-US"/>
          </a:p>
        </p:txBody>
      </p:sp>
    </p:spTree>
    <p:extLst>
      <p:ext uri="{BB962C8B-B14F-4D97-AF65-F5344CB8AC3E}">
        <p14:creationId xmlns:p14="http://schemas.microsoft.com/office/powerpoint/2010/main" val="87013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59962"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91038"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B948E9-95FF-4999-B4D7-D1EAC6F40129}" type="slidenum">
              <a:rPr lang="en-US" altLang="en-US"/>
              <a:pPr>
                <a:defRPr/>
              </a:pPr>
              <a:t>‹#›</a:t>
            </a:fld>
            <a:endParaRPr lang="en-US" altLang="en-US"/>
          </a:p>
        </p:txBody>
      </p:sp>
    </p:spTree>
    <p:extLst>
      <p:ext uri="{BB962C8B-B14F-4D97-AF65-F5344CB8AC3E}">
        <p14:creationId xmlns:p14="http://schemas.microsoft.com/office/powerpoint/2010/main" val="291475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59972" y="2416823"/>
            <a:ext cx="8483468"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4" name="Content Placeholder 3"/>
          <p:cNvSpPr>
            <a:spLocks noGrp="1"/>
          </p:cNvSpPr>
          <p:nvPr>
            <p:ph sz="half" idx="2"/>
          </p:nvPr>
        </p:nvSpPr>
        <p:spPr>
          <a:xfrm>
            <a:off x="959972" y="3425565"/>
            <a:ext cx="8483468"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3893" y="2416823"/>
            <a:ext cx="8485372"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6" name="Content Placeholder 5"/>
          <p:cNvSpPr>
            <a:spLocks noGrp="1"/>
          </p:cNvSpPr>
          <p:nvPr>
            <p:ph sz="quarter" idx="4"/>
          </p:nvPr>
        </p:nvSpPr>
        <p:spPr>
          <a:xfrm>
            <a:off x="9753893" y="3425565"/>
            <a:ext cx="8485372"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758E95-8956-479C-95F1-EE5B98E760B5}" type="slidenum">
              <a:rPr lang="en-US" altLang="en-US"/>
              <a:pPr>
                <a:defRPr/>
              </a:pPr>
              <a:t>‹#›</a:t>
            </a:fld>
            <a:endParaRPr lang="en-US" altLang="en-US"/>
          </a:p>
        </p:txBody>
      </p:sp>
    </p:spTree>
    <p:extLst>
      <p:ext uri="{BB962C8B-B14F-4D97-AF65-F5344CB8AC3E}">
        <p14:creationId xmlns:p14="http://schemas.microsoft.com/office/powerpoint/2010/main" val="12271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CBF8F9-ED43-4984-B3FA-8CAABD05DF08}" type="slidenum">
              <a:rPr lang="en-US" altLang="en-US"/>
              <a:pPr>
                <a:defRPr/>
              </a:pPr>
              <a:t>‹#›</a:t>
            </a:fld>
            <a:endParaRPr lang="en-US" altLang="en-US"/>
          </a:p>
        </p:txBody>
      </p:sp>
    </p:spTree>
    <p:extLst>
      <p:ext uri="{BB962C8B-B14F-4D97-AF65-F5344CB8AC3E}">
        <p14:creationId xmlns:p14="http://schemas.microsoft.com/office/powerpoint/2010/main" val="369253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9450A4-3D48-42EE-A0DF-392CA0866619}" type="slidenum">
              <a:rPr lang="en-US" altLang="en-US"/>
              <a:pPr>
                <a:defRPr/>
              </a:pPr>
              <a:t>‹#›</a:t>
            </a:fld>
            <a:endParaRPr lang="en-US" altLang="en-US"/>
          </a:p>
        </p:txBody>
      </p:sp>
    </p:spTree>
    <p:extLst>
      <p:ext uri="{BB962C8B-B14F-4D97-AF65-F5344CB8AC3E}">
        <p14:creationId xmlns:p14="http://schemas.microsoft.com/office/powerpoint/2010/main" val="183962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9962" y="429368"/>
            <a:ext cx="6315936" cy="1829960"/>
          </a:xfrm>
        </p:spPr>
        <p:txBody>
          <a:bodyPr anchor="b"/>
          <a:lstStyle>
            <a:lvl1pPr algn="l">
              <a:defRPr sz="1875" b="1"/>
            </a:lvl1pPr>
          </a:lstStyle>
          <a:p>
            <a:r>
              <a:rPr lang="en-US"/>
              <a:t>Click to edit Master title style</a:t>
            </a:r>
          </a:p>
        </p:txBody>
      </p:sp>
      <p:sp>
        <p:nvSpPr>
          <p:cNvPr id="3" name="Content Placeholder 2"/>
          <p:cNvSpPr>
            <a:spLocks noGrp="1"/>
          </p:cNvSpPr>
          <p:nvPr>
            <p:ph idx="1"/>
          </p:nvPr>
        </p:nvSpPr>
        <p:spPr>
          <a:xfrm>
            <a:off x="7506365" y="429368"/>
            <a:ext cx="10732899" cy="9217297"/>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9962" y="2259326"/>
            <a:ext cx="6315936" cy="7387338"/>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1E10B5-8682-4ABE-B120-C5A055BBF451}" type="slidenum">
              <a:rPr lang="en-US" altLang="en-US"/>
              <a:pPr>
                <a:defRPr/>
              </a:pPr>
              <a:t>‹#›</a:t>
            </a:fld>
            <a:endParaRPr lang="en-US" altLang="en-US"/>
          </a:p>
        </p:txBody>
      </p:sp>
    </p:spTree>
    <p:extLst>
      <p:ext uri="{BB962C8B-B14F-4D97-AF65-F5344CB8AC3E}">
        <p14:creationId xmlns:p14="http://schemas.microsoft.com/office/powerpoint/2010/main" val="24433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659" y="7559835"/>
            <a:ext cx="11519535" cy="892480"/>
          </a:xfrm>
        </p:spPr>
        <p:txBody>
          <a:bodyPr anchor="b"/>
          <a:lstStyle>
            <a:lvl1pPr algn="l">
              <a:defRPr sz="1875" b="1"/>
            </a:lvl1pPr>
          </a:lstStyle>
          <a:p>
            <a:r>
              <a:rPr lang="en-US"/>
              <a:t>Click to edit Master title style</a:t>
            </a:r>
          </a:p>
        </p:txBody>
      </p:sp>
      <p:sp>
        <p:nvSpPr>
          <p:cNvPr id="3" name="Picture Placeholder 2"/>
          <p:cNvSpPr>
            <a:spLocks noGrp="1"/>
          </p:cNvSpPr>
          <p:nvPr>
            <p:ph type="pic" idx="1"/>
          </p:nvPr>
        </p:nvSpPr>
        <p:spPr>
          <a:xfrm>
            <a:off x="3763659" y="965606"/>
            <a:ext cx="11519535" cy="6479858"/>
          </a:xfrm>
        </p:spPr>
        <p:txBody>
          <a:bodyPr/>
          <a:lstStyle>
            <a:lvl1pPr marL="0" indent="0">
              <a:buNone/>
              <a:defRPr sz="3000"/>
            </a:lvl1pPr>
            <a:lvl2pPr marL="428572" indent="0">
              <a:buNone/>
              <a:defRPr sz="2625"/>
            </a:lvl2pPr>
            <a:lvl3pPr marL="857144" indent="0">
              <a:buNone/>
              <a:defRPr sz="2250"/>
            </a:lvl3pPr>
            <a:lvl4pPr marL="1285715" indent="0">
              <a:buNone/>
              <a:defRPr sz="1875"/>
            </a:lvl4pPr>
            <a:lvl5pPr marL="1714287" indent="0">
              <a:buNone/>
              <a:defRPr sz="1875"/>
            </a:lvl5pPr>
            <a:lvl6pPr marL="2142859" indent="0">
              <a:buNone/>
              <a:defRPr sz="1875"/>
            </a:lvl6pPr>
            <a:lvl7pPr marL="2571432" indent="0">
              <a:buNone/>
              <a:defRPr sz="1875"/>
            </a:lvl7pPr>
            <a:lvl8pPr marL="3000002" indent="0">
              <a:buNone/>
              <a:defRPr sz="1875"/>
            </a:lvl8pPr>
            <a:lvl9pPr marL="3428574" indent="0">
              <a:buNone/>
              <a:defRPr sz="1875"/>
            </a:lvl9pPr>
          </a:lstStyle>
          <a:p>
            <a:pPr lvl="0"/>
            <a:endParaRPr lang="en-US" noProof="0"/>
          </a:p>
        </p:txBody>
      </p:sp>
      <p:sp>
        <p:nvSpPr>
          <p:cNvPr id="4" name="Text Placeholder 3"/>
          <p:cNvSpPr>
            <a:spLocks noGrp="1"/>
          </p:cNvSpPr>
          <p:nvPr>
            <p:ph type="body" sz="half" idx="2"/>
          </p:nvPr>
        </p:nvSpPr>
        <p:spPr>
          <a:xfrm>
            <a:off x="3763659" y="8452316"/>
            <a:ext cx="11519535" cy="1267472"/>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FC7586-CE50-4F3D-871F-3BCB968447F4}" type="slidenum">
              <a:rPr lang="en-US" altLang="en-US"/>
              <a:pPr>
                <a:defRPr/>
              </a:pPr>
              <a:t>‹#›</a:t>
            </a:fld>
            <a:endParaRPr lang="en-US" altLang="en-US"/>
          </a:p>
        </p:txBody>
      </p:sp>
    </p:spTree>
    <p:extLst>
      <p:ext uri="{BB962C8B-B14F-4D97-AF65-F5344CB8AC3E}">
        <p14:creationId xmlns:p14="http://schemas.microsoft.com/office/powerpoint/2010/main" val="31655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59962" y="433066"/>
            <a:ext cx="17279302" cy="18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59962" y="2519500"/>
            <a:ext cx="17279302" cy="71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59962"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defTabSz="1357144" eaLnBrk="1" hangingPunct="1">
              <a:defRPr sz="2062">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6559738" y="9833930"/>
            <a:ext cx="6079755"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ctr" defTabSz="1357144" eaLnBrk="1" hangingPunct="1">
              <a:defRPr sz="2062">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3759446"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r" defTabSz="1357144" eaLnBrk="1" hangingPunct="1">
              <a:defRPr sz="2062"/>
            </a:lvl1pPr>
          </a:lstStyle>
          <a:p>
            <a:pPr>
              <a:defRPr/>
            </a:pPr>
            <a:fld id="{A67D0339-1964-4889-BA5E-413C32FB44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p:titleStyle>
    <p:bodyStyle>
      <a:lvl1pPr marL="507450" indent="-507450" algn="l" defTabSz="1355680" rtl="0" eaLnBrk="0" fontAlgn="base" hangingPunct="0">
        <a:spcBef>
          <a:spcPct val="20000"/>
        </a:spcBef>
        <a:spcAft>
          <a:spcPct val="0"/>
        </a:spcAft>
        <a:buChar char="•"/>
        <a:defRPr sz="4781">
          <a:solidFill>
            <a:schemeClr val="tx1"/>
          </a:solidFill>
          <a:latin typeface="+mn-lt"/>
          <a:ea typeface="+mn-ea"/>
          <a:cs typeface="+mn-cs"/>
        </a:defRPr>
      </a:lvl1pPr>
      <a:lvl2pPr marL="1101211" indent="-422627" algn="l" defTabSz="1355680" rtl="0" eaLnBrk="0" fontAlgn="base" hangingPunct="0">
        <a:spcBef>
          <a:spcPct val="20000"/>
        </a:spcBef>
        <a:spcAft>
          <a:spcPct val="0"/>
        </a:spcAft>
        <a:buChar char="–"/>
        <a:defRPr sz="4125">
          <a:solidFill>
            <a:schemeClr val="tx1"/>
          </a:solidFill>
          <a:latin typeface="+mn-lt"/>
        </a:defRPr>
      </a:lvl2pPr>
      <a:lvl3pPr marL="1694972" indent="-337804" algn="l" defTabSz="1355680" rtl="0" eaLnBrk="0" fontAlgn="base" hangingPunct="0">
        <a:spcBef>
          <a:spcPct val="20000"/>
        </a:spcBef>
        <a:spcAft>
          <a:spcPct val="0"/>
        </a:spcAft>
        <a:buChar char="•"/>
        <a:defRPr sz="3562">
          <a:solidFill>
            <a:schemeClr val="tx1"/>
          </a:solidFill>
          <a:latin typeface="+mn-lt"/>
        </a:defRPr>
      </a:lvl3pPr>
      <a:lvl4pPr marL="2372067" indent="-336316" algn="l" defTabSz="1355680" rtl="0" eaLnBrk="0" fontAlgn="base" hangingPunct="0">
        <a:spcBef>
          <a:spcPct val="20000"/>
        </a:spcBef>
        <a:spcAft>
          <a:spcPct val="0"/>
        </a:spcAft>
        <a:buChar char="–"/>
        <a:defRPr sz="3000">
          <a:solidFill>
            <a:schemeClr val="tx1"/>
          </a:solidFill>
          <a:latin typeface="+mn-lt"/>
        </a:defRPr>
      </a:lvl4pPr>
      <a:lvl5pPr marL="3050651" indent="-337804" algn="l" defTabSz="1355680" rtl="0" eaLnBrk="0" fontAlgn="base" hangingPunct="0">
        <a:spcBef>
          <a:spcPct val="20000"/>
        </a:spcBef>
        <a:spcAft>
          <a:spcPct val="0"/>
        </a:spcAft>
        <a:buChar char="»"/>
        <a:defRPr sz="3000">
          <a:solidFill>
            <a:schemeClr val="tx1"/>
          </a:solidFill>
          <a:latin typeface="+mn-lt"/>
        </a:defRPr>
      </a:lvl5pPr>
      <a:lvl6pPr marL="3480658" indent="-339286" algn="l" defTabSz="1357144" rtl="0" fontAlgn="base">
        <a:spcBef>
          <a:spcPct val="20000"/>
        </a:spcBef>
        <a:spcAft>
          <a:spcPct val="0"/>
        </a:spcAft>
        <a:buChar char="»"/>
        <a:defRPr sz="3000">
          <a:solidFill>
            <a:schemeClr val="tx1"/>
          </a:solidFill>
          <a:latin typeface="+mn-lt"/>
        </a:defRPr>
      </a:lvl6pPr>
      <a:lvl7pPr marL="3909230" indent="-339286" algn="l" defTabSz="1357144" rtl="0" fontAlgn="base">
        <a:spcBef>
          <a:spcPct val="20000"/>
        </a:spcBef>
        <a:spcAft>
          <a:spcPct val="0"/>
        </a:spcAft>
        <a:buChar char="»"/>
        <a:defRPr sz="3000">
          <a:solidFill>
            <a:schemeClr val="tx1"/>
          </a:solidFill>
          <a:latin typeface="+mn-lt"/>
        </a:defRPr>
      </a:lvl7pPr>
      <a:lvl8pPr marL="4337803" indent="-339286" algn="l" defTabSz="1357144" rtl="0" fontAlgn="base">
        <a:spcBef>
          <a:spcPct val="20000"/>
        </a:spcBef>
        <a:spcAft>
          <a:spcPct val="0"/>
        </a:spcAft>
        <a:buChar char="»"/>
        <a:defRPr sz="3000">
          <a:solidFill>
            <a:schemeClr val="tx1"/>
          </a:solidFill>
          <a:latin typeface="+mn-lt"/>
        </a:defRPr>
      </a:lvl8pPr>
      <a:lvl9pPr marL="4766374" indent="-339286" algn="l" defTabSz="1357144" rtl="0" fontAlgn="base">
        <a:spcBef>
          <a:spcPct val="20000"/>
        </a:spcBef>
        <a:spcAft>
          <a:spcPct val="0"/>
        </a:spcAft>
        <a:buChar char="»"/>
        <a:defRPr sz="3000">
          <a:solidFill>
            <a:schemeClr val="tx1"/>
          </a:solidFill>
          <a:latin typeface="+mn-lt"/>
        </a:defRPr>
      </a:lvl9pPr>
    </p:bodyStyle>
    <p:otherStyle>
      <a:defPPr>
        <a:defRPr lang="en-US"/>
      </a:defPPr>
      <a:lvl1pPr marL="0" algn="l" defTabSz="857144" rtl="0" eaLnBrk="1" latinLnBrk="0" hangingPunct="1">
        <a:defRPr sz="1687" kern="1200">
          <a:solidFill>
            <a:schemeClr val="tx1"/>
          </a:solidFill>
          <a:latin typeface="+mn-lt"/>
          <a:ea typeface="+mn-ea"/>
          <a:cs typeface="+mn-cs"/>
        </a:defRPr>
      </a:lvl1pPr>
      <a:lvl2pPr marL="428572" algn="l" defTabSz="857144" rtl="0" eaLnBrk="1" latinLnBrk="0" hangingPunct="1">
        <a:defRPr sz="1687" kern="1200">
          <a:solidFill>
            <a:schemeClr val="tx1"/>
          </a:solidFill>
          <a:latin typeface="+mn-lt"/>
          <a:ea typeface="+mn-ea"/>
          <a:cs typeface="+mn-cs"/>
        </a:defRPr>
      </a:lvl2pPr>
      <a:lvl3pPr marL="857144" algn="l" defTabSz="857144" rtl="0" eaLnBrk="1" latinLnBrk="0" hangingPunct="1">
        <a:defRPr sz="1687" kern="1200">
          <a:solidFill>
            <a:schemeClr val="tx1"/>
          </a:solidFill>
          <a:latin typeface="+mn-lt"/>
          <a:ea typeface="+mn-ea"/>
          <a:cs typeface="+mn-cs"/>
        </a:defRPr>
      </a:lvl3pPr>
      <a:lvl4pPr marL="1285715" algn="l" defTabSz="857144" rtl="0" eaLnBrk="1" latinLnBrk="0" hangingPunct="1">
        <a:defRPr sz="1687" kern="1200">
          <a:solidFill>
            <a:schemeClr val="tx1"/>
          </a:solidFill>
          <a:latin typeface="+mn-lt"/>
          <a:ea typeface="+mn-ea"/>
          <a:cs typeface="+mn-cs"/>
        </a:defRPr>
      </a:lvl4pPr>
      <a:lvl5pPr marL="1714287" algn="l" defTabSz="857144" rtl="0" eaLnBrk="1" latinLnBrk="0" hangingPunct="1">
        <a:defRPr sz="1687" kern="1200">
          <a:solidFill>
            <a:schemeClr val="tx1"/>
          </a:solidFill>
          <a:latin typeface="+mn-lt"/>
          <a:ea typeface="+mn-ea"/>
          <a:cs typeface="+mn-cs"/>
        </a:defRPr>
      </a:lvl5pPr>
      <a:lvl6pPr marL="2142859" algn="l" defTabSz="857144" rtl="0" eaLnBrk="1" latinLnBrk="0" hangingPunct="1">
        <a:defRPr sz="1687" kern="1200">
          <a:solidFill>
            <a:schemeClr val="tx1"/>
          </a:solidFill>
          <a:latin typeface="+mn-lt"/>
          <a:ea typeface="+mn-ea"/>
          <a:cs typeface="+mn-cs"/>
        </a:defRPr>
      </a:lvl6pPr>
      <a:lvl7pPr marL="2571432" algn="l" defTabSz="857144" rtl="0" eaLnBrk="1" latinLnBrk="0" hangingPunct="1">
        <a:defRPr sz="1687" kern="1200">
          <a:solidFill>
            <a:schemeClr val="tx1"/>
          </a:solidFill>
          <a:latin typeface="+mn-lt"/>
          <a:ea typeface="+mn-ea"/>
          <a:cs typeface="+mn-cs"/>
        </a:defRPr>
      </a:lvl7pPr>
      <a:lvl8pPr marL="3000002" algn="l" defTabSz="857144" rtl="0" eaLnBrk="1" latinLnBrk="0" hangingPunct="1">
        <a:defRPr sz="1687" kern="1200">
          <a:solidFill>
            <a:schemeClr val="tx1"/>
          </a:solidFill>
          <a:latin typeface="+mn-lt"/>
          <a:ea typeface="+mn-ea"/>
          <a:cs typeface="+mn-cs"/>
        </a:defRPr>
      </a:lvl8pPr>
      <a:lvl9pPr marL="3428574" algn="l" defTabSz="857144" rtl="0" eaLnBrk="1" latinLnBrk="0" hangingPunct="1">
        <a:defRPr sz="16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481666" y="-34933"/>
            <a:ext cx="16199126" cy="634214"/>
          </a:xfrm>
        </p:spPr>
        <p:txBody>
          <a:bodyPr/>
          <a:lstStyle/>
          <a:p>
            <a:r>
              <a:rPr lang="vi-VN" sz="3000" b="1" dirty="0"/>
              <a:t>CHỨNG NHÂN TÌNH YÊU</a:t>
            </a:r>
            <a:endParaRPr lang="en-US" sz="3000" b="1" dirty="0"/>
          </a:p>
        </p:txBody>
      </p:sp>
      <p:sp>
        <p:nvSpPr>
          <p:cNvPr id="30723" name="Content Placeholder 2"/>
          <p:cNvSpPr>
            <a:spLocks noGrp="1"/>
          </p:cNvSpPr>
          <p:nvPr>
            <p:ph idx="1"/>
          </p:nvPr>
        </p:nvSpPr>
        <p:spPr>
          <a:xfrm>
            <a:off x="599281" y="370681"/>
            <a:ext cx="18000663" cy="9706240"/>
          </a:xfrm>
        </p:spPr>
        <p:txBody>
          <a:bodyPr/>
          <a:lstStyle/>
          <a:p>
            <a:pPr marL="0" indent="0" algn="just">
              <a:buNone/>
            </a:pPr>
            <a:r>
              <a:rPr lang="vi-VN" sz="8400" b="1" dirty="0"/>
              <a:t>1/ Khi con nghe tiếng kêu mời, gọi con đi gieo niềm tin mới. Con nay như thấy ngỡ ngàng vì Chúa đã đoái thương chọn con. Rồi một ngày Thánh Thần Chúa đã đến thánh hiến con cho, sai con đi khắp mọi nơi rắc gieo tin vui cho muôn người.</a:t>
            </a:r>
            <a:endParaRPr lang="en-US" sz="8400" b="1" dirty="0"/>
          </a:p>
        </p:txBody>
      </p:sp>
    </p:spTree>
    <p:extLst>
      <p:ext uri="{BB962C8B-B14F-4D97-AF65-F5344CB8AC3E}">
        <p14:creationId xmlns:p14="http://schemas.microsoft.com/office/powerpoint/2010/main" val="3750953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481666" y="-34933"/>
            <a:ext cx="16199126" cy="634214"/>
          </a:xfrm>
        </p:spPr>
        <p:txBody>
          <a:bodyPr/>
          <a:lstStyle/>
          <a:p>
            <a:r>
              <a:rPr lang="vi-VN" sz="3000" b="1" dirty="0"/>
              <a:t>CHỨNG NHÂN TÌNH YÊU</a:t>
            </a:r>
            <a:endParaRPr lang="en-US" sz="3000" b="1" dirty="0"/>
          </a:p>
        </p:txBody>
      </p:sp>
      <p:sp>
        <p:nvSpPr>
          <p:cNvPr id="30723" name="Content Placeholder 2"/>
          <p:cNvSpPr>
            <a:spLocks noGrp="1"/>
          </p:cNvSpPr>
          <p:nvPr>
            <p:ph idx="1"/>
          </p:nvPr>
        </p:nvSpPr>
        <p:spPr>
          <a:xfrm>
            <a:off x="599281" y="418041"/>
            <a:ext cx="18000663" cy="9706240"/>
          </a:xfrm>
        </p:spPr>
        <p:txBody>
          <a:bodyPr/>
          <a:lstStyle/>
          <a:p>
            <a:pPr marL="0" indent="0" algn="just">
              <a:buNone/>
            </a:pPr>
            <a:r>
              <a:rPr lang="vi-VN" sz="9000" b="1" dirty="0"/>
              <a:t>ĐK: Này đây Chúa ơi con hiến dâng cho Ngài:“niềm tin, tâm tư cùng trái tim nồng cháy”. Từ đây hăng say theo bước chân của Ngài,trung kiên làm chứng nhân Nước Trời, thắp lên hạnh phúc cho muôn người.</a:t>
            </a:r>
          </a:p>
        </p:txBody>
      </p:sp>
    </p:spTree>
    <p:extLst>
      <p:ext uri="{BB962C8B-B14F-4D97-AF65-F5344CB8AC3E}">
        <p14:creationId xmlns:p14="http://schemas.microsoft.com/office/powerpoint/2010/main" val="3871908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481666" y="-34933"/>
            <a:ext cx="16199126" cy="634214"/>
          </a:xfrm>
        </p:spPr>
        <p:txBody>
          <a:bodyPr/>
          <a:lstStyle/>
          <a:p>
            <a:r>
              <a:rPr lang="vi-VN" sz="3000" b="1" dirty="0"/>
              <a:t>CHỨNG NHÂN TÌNH YÊU</a:t>
            </a:r>
            <a:endParaRPr lang="en-US" sz="3000" b="1" dirty="0"/>
          </a:p>
        </p:txBody>
      </p:sp>
      <p:sp>
        <p:nvSpPr>
          <p:cNvPr id="30723" name="Content Placeholder 2"/>
          <p:cNvSpPr>
            <a:spLocks noGrp="1"/>
          </p:cNvSpPr>
          <p:nvPr>
            <p:ph idx="1"/>
          </p:nvPr>
        </p:nvSpPr>
        <p:spPr>
          <a:xfrm>
            <a:off x="599281" y="418041"/>
            <a:ext cx="18000663" cy="9706240"/>
          </a:xfrm>
        </p:spPr>
        <p:txBody>
          <a:bodyPr/>
          <a:lstStyle/>
          <a:p>
            <a:pPr marL="0" indent="0" algn="just">
              <a:buNone/>
            </a:pPr>
            <a:r>
              <a:rPr lang="vi-VN" sz="8000" b="1" dirty="0"/>
              <a:t>2/ Con say sưa với tháng ngày, Tình Yêu cho con nguồn sức sống. Con hân hoan bước trên đường Hồng Phúc bát ngát xanh đồi nương. Để tìm lại những tình thương, quá khứ héo úa trong muôn lòng. Cho quên đi những sầu vương, Chúa ơi xin thương ai đoạn trường.</a:t>
            </a:r>
            <a:endParaRPr lang="en-US" sz="8000" b="1" dirty="0"/>
          </a:p>
        </p:txBody>
      </p:sp>
    </p:spTree>
    <p:extLst>
      <p:ext uri="{BB962C8B-B14F-4D97-AF65-F5344CB8AC3E}">
        <p14:creationId xmlns:p14="http://schemas.microsoft.com/office/powerpoint/2010/main" val="3908121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481666" y="-34933"/>
            <a:ext cx="16199126" cy="634214"/>
          </a:xfrm>
        </p:spPr>
        <p:txBody>
          <a:bodyPr/>
          <a:lstStyle/>
          <a:p>
            <a:r>
              <a:rPr lang="vi-VN" sz="3000" b="1" dirty="0"/>
              <a:t>CHỨNG NHÂN TÌNH YÊU</a:t>
            </a:r>
            <a:endParaRPr lang="en-US" sz="3000" b="1" dirty="0"/>
          </a:p>
        </p:txBody>
      </p:sp>
      <p:sp>
        <p:nvSpPr>
          <p:cNvPr id="30723" name="Content Placeholder 2"/>
          <p:cNvSpPr>
            <a:spLocks noGrp="1"/>
          </p:cNvSpPr>
          <p:nvPr>
            <p:ph idx="1"/>
          </p:nvPr>
        </p:nvSpPr>
        <p:spPr>
          <a:xfrm>
            <a:off x="599281" y="418041"/>
            <a:ext cx="18000663" cy="9706240"/>
          </a:xfrm>
        </p:spPr>
        <p:txBody>
          <a:bodyPr/>
          <a:lstStyle/>
          <a:p>
            <a:pPr marL="0" indent="0" algn="just">
              <a:buNone/>
            </a:pPr>
            <a:r>
              <a:rPr lang="vi-VN" sz="9000" b="1" dirty="0"/>
              <a:t>ĐK: Này đây Chúa ơi con hiến dâng cho Ngài:“niềm tin, tâm tư cùng trái tim nồng cháy”. Từ đây hăng say theo bước chân của Ngài,trung kiên làm chứng nhân Nước Trời, thắp lên hạnh phúc cho muôn người.</a:t>
            </a:r>
          </a:p>
        </p:txBody>
      </p:sp>
    </p:spTree>
    <p:extLst>
      <p:ext uri="{BB962C8B-B14F-4D97-AF65-F5344CB8AC3E}">
        <p14:creationId xmlns:p14="http://schemas.microsoft.com/office/powerpoint/2010/main" val="4046080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481666" y="-34933"/>
            <a:ext cx="16199126" cy="634214"/>
          </a:xfrm>
        </p:spPr>
        <p:txBody>
          <a:bodyPr/>
          <a:lstStyle/>
          <a:p>
            <a:r>
              <a:rPr lang="vi-VN" sz="3000" b="1" dirty="0"/>
              <a:t>CHỨNG NHÂN TÌNH YÊU</a:t>
            </a:r>
            <a:endParaRPr lang="en-US" sz="3000" b="1" dirty="0"/>
          </a:p>
        </p:txBody>
      </p:sp>
      <p:sp>
        <p:nvSpPr>
          <p:cNvPr id="30723" name="Content Placeholder 2"/>
          <p:cNvSpPr>
            <a:spLocks noGrp="1"/>
          </p:cNvSpPr>
          <p:nvPr>
            <p:ph idx="1"/>
          </p:nvPr>
        </p:nvSpPr>
        <p:spPr>
          <a:xfrm>
            <a:off x="599281" y="370681"/>
            <a:ext cx="18000663" cy="9706240"/>
          </a:xfrm>
        </p:spPr>
        <p:txBody>
          <a:bodyPr/>
          <a:lstStyle/>
          <a:p>
            <a:pPr marL="0" indent="0" algn="just">
              <a:buNone/>
            </a:pPr>
            <a:r>
              <a:rPr lang="vi-VN" sz="8600" b="1" dirty="0"/>
              <a:t>3/ Trong tâm tư biết bao người ngày đêm cô đơn buồn không nói. Nhưng đâu ai đến với họ để hát tiếng hát trong niềm vui. Vì nhiều người vẫn nghèo đói, thế giới thiếu vắng bao nụ cười. Xin cho nhau những tình thương, sớm mai cơn mê đã tan rồi.</a:t>
            </a:r>
            <a:endParaRPr lang="en-US" sz="8600" b="1" dirty="0"/>
          </a:p>
        </p:txBody>
      </p:sp>
    </p:spTree>
    <p:extLst>
      <p:ext uri="{BB962C8B-B14F-4D97-AF65-F5344CB8AC3E}">
        <p14:creationId xmlns:p14="http://schemas.microsoft.com/office/powerpoint/2010/main" val="3223532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481666" y="-34933"/>
            <a:ext cx="16199126" cy="634214"/>
          </a:xfrm>
        </p:spPr>
        <p:txBody>
          <a:bodyPr/>
          <a:lstStyle/>
          <a:p>
            <a:r>
              <a:rPr lang="vi-VN" sz="3000" b="1" dirty="0"/>
              <a:t>CHỨNG NHÂN TÌNH YÊU</a:t>
            </a:r>
            <a:endParaRPr lang="en-US" sz="3000" b="1" dirty="0"/>
          </a:p>
        </p:txBody>
      </p:sp>
      <p:sp>
        <p:nvSpPr>
          <p:cNvPr id="30723" name="Content Placeholder 2"/>
          <p:cNvSpPr>
            <a:spLocks noGrp="1"/>
          </p:cNvSpPr>
          <p:nvPr>
            <p:ph idx="1"/>
          </p:nvPr>
        </p:nvSpPr>
        <p:spPr>
          <a:xfrm>
            <a:off x="599281" y="418041"/>
            <a:ext cx="18000663" cy="9706240"/>
          </a:xfrm>
        </p:spPr>
        <p:txBody>
          <a:bodyPr/>
          <a:lstStyle/>
          <a:p>
            <a:pPr marL="0" indent="0" algn="just">
              <a:buNone/>
            </a:pPr>
            <a:r>
              <a:rPr lang="vi-VN" sz="9000" b="1" dirty="0"/>
              <a:t>ĐK: Này đây Chúa ơi con hiến dâng cho Ngài:“niềm tin, tâm tư cùng trái tim nồng cháy”. Từ đây hăng say theo bước chân của Ngài,trung kiên làm chứng nhân Nước Trời, thắp lên hạnh phúc cho muôn người.</a:t>
            </a:r>
          </a:p>
        </p:txBody>
      </p:sp>
    </p:spTree>
    <p:extLst>
      <p:ext uri="{BB962C8B-B14F-4D97-AF65-F5344CB8AC3E}">
        <p14:creationId xmlns:p14="http://schemas.microsoft.com/office/powerpoint/2010/main" val="2687962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481666" y="-34933"/>
            <a:ext cx="16199126" cy="634214"/>
          </a:xfrm>
        </p:spPr>
        <p:txBody>
          <a:bodyPr/>
          <a:lstStyle/>
          <a:p>
            <a:r>
              <a:rPr lang="vi-VN" sz="3000" b="1" dirty="0"/>
              <a:t>CHỨNG NHÂN TÌNH YÊU</a:t>
            </a:r>
            <a:endParaRPr lang="en-US" sz="3000" b="1" dirty="0"/>
          </a:p>
        </p:txBody>
      </p:sp>
      <p:sp>
        <p:nvSpPr>
          <p:cNvPr id="30723" name="Content Placeholder 2"/>
          <p:cNvSpPr>
            <a:spLocks noGrp="1"/>
          </p:cNvSpPr>
          <p:nvPr>
            <p:ph idx="1"/>
          </p:nvPr>
        </p:nvSpPr>
        <p:spPr>
          <a:xfrm>
            <a:off x="599281" y="341841"/>
            <a:ext cx="18000663" cy="9706240"/>
          </a:xfrm>
        </p:spPr>
        <p:txBody>
          <a:bodyPr/>
          <a:lstStyle/>
          <a:p>
            <a:pPr marL="0" indent="0" algn="just">
              <a:buNone/>
            </a:pPr>
            <a:r>
              <a:rPr lang="vi-VN" sz="8600" b="1" dirty="0"/>
              <a:t>4/ Xin cho con suốt một đời, Tình Yêu cho đi làm lẽ sống. Xin cho con biết trung thành hoàn tất những bước chân đẹp xinh. Nguyện một đời con tìm đến với hết những ai chân tình. Để tình người vẫn còn xanh ngát hương như hoa xuân trên cành.</a:t>
            </a:r>
            <a:endParaRPr lang="en-US" sz="8600" b="1" dirty="0"/>
          </a:p>
        </p:txBody>
      </p:sp>
    </p:spTree>
    <p:extLst>
      <p:ext uri="{BB962C8B-B14F-4D97-AF65-F5344CB8AC3E}">
        <p14:creationId xmlns:p14="http://schemas.microsoft.com/office/powerpoint/2010/main" val="2797992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481666" y="-34933"/>
            <a:ext cx="16199126" cy="634214"/>
          </a:xfrm>
        </p:spPr>
        <p:txBody>
          <a:bodyPr/>
          <a:lstStyle/>
          <a:p>
            <a:r>
              <a:rPr lang="vi-VN" sz="3000" b="1" dirty="0"/>
              <a:t>CHỨNG NHÂN TÌNH YÊU</a:t>
            </a:r>
            <a:endParaRPr lang="en-US" sz="3000" b="1" dirty="0"/>
          </a:p>
        </p:txBody>
      </p:sp>
      <p:sp>
        <p:nvSpPr>
          <p:cNvPr id="30723" name="Content Placeholder 2"/>
          <p:cNvSpPr>
            <a:spLocks noGrp="1"/>
          </p:cNvSpPr>
          <p:nvPr>
            <p:ph idx="1"/>
          </p:nvPr>
        </p:nvSpPr>
        <p:spPr>
          <a:xfrm>
            <a:off x="599281" y="418041"/>
            <a:ext cx="18000663" cy="9706240"/>
          </a:xfrm>
        </p:spPr>
        <p:txBody>
          <a:bodyPr/>
          <a:lstStyle/>
          <a:p>
            <a:pPr marL="0" indent="0" algn="just">
              <a:buNone/>
            </a:pPr>
            <a:r>
              <a:rPr lang="vi-VN" sz="9000" b="1" dirty="0"/>
              <a:t>ĐK: Này đây Chúa ơi con hiến dâng cho Ngài:“niềm tin, tâm tư cùng trái tim nồng cháy”. Từ đây hăng say theo bước chân của Ngài,trung kiên làm chứng nhân Nước Trời, thắp lên hạnh phúc cho muôn người.</a:t>
            </a:r>
          </a:p>
        </p:txBody>
      </p:sp>
    </p:spTree>
    <p:extLst>
      <p:ext uri="{BB962C8B-B14F-4D97-AF65-F5344CB8AC3E}">
        <p14:creationId xmlns:p14="http://schemas.microsoft.com/office/powerpoint/2010/main" val="2777328799"/>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1342</TotalTime>
  <Words>465</Words>
  <Application>Microsoft Office PowerPoint</Application>
  <PresentationFormat>Custom</PresentationFormat>
  <Paragraphs>16</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Default Design</vt:lpstr>
      <vt:lpstr>CHỨNG NHÂN TÌNH YÊU</vt:lpstr>
      <vt:lpstr>CHỨNG NHÂN TÌNH YÊU</vt:lpstr>
      <vt:lpstr>CHỨNG NHÂN TÌNH YÊU</vt:lpstr>
      <vt:lpstr>CHỨNG NHÂN TÌNH YÊU</vt:lpstr>
      <vt:lpstr>CHỨNG NHÂN TÌNH YÊU</vt:lpstr>
      <vt:lpstr>CHỨNG NHÂN TÌNH YÊU</vt:lpstr>
      <vt:lpstr>CHỨNG NHÂN TÌNH YÊU</vt:lpstr>
      <vt:lpstr>CHỨNG NHÂN TÌNH YÊU</vt:lpstr>
    </vt:vector>
  </TitlesOfParts>
  <Company>164A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Icare</dc:creator>
  <cp:lastModifiedBy>ANHBAO IT</cp:lastModifiedBy>
  <cp:revision>162</cp:revision>
  <dcterms:created xsi:type="dcterms:W3CDTF">2011-08-20T01:52:59Z</dcterms:created>
  <dcterms:modified xsi:type="dcterms:W3CDTF">2024-04-06T17:09:43Z</dcterms:modified>
</cp:coreProperties>
</file>