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7" r:id="rId4"/>
    <p:sldId id="259" r:id="rId5"/>
    <p:sldId id="268" r:id="rId6"/>
    <p:sldId id="260" r:id="rId7"/>
    <p:sldId id="269" r:id="rId8"/>
    <p:sldId id="261" r:id="rId9"/>
    <p:sldId id="27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120" d="100"/>
          <a:sy n="120" d="100"/>
        </p:scale>
        <p:origin x="1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EDC7-E3EA-489A-B06E-28FD5CAA1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63F8DB-F41B-4AE2-A1A5-DA3666EC5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19E76-5D65-4799-A7FC-AB2721426155}"/>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149DE3D3-8DCF-42F2-8CE9-5CDCE6072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46646-191D-4BD1-8F96-568CF7FA8E13}"/>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251384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61D3-4EBD-4FB9-BC97-BC96731AA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3B53E-C579-46C0-9CB7-50646B710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728B5-795D-4D99-917C-FD14FFCA3A27}"/>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585130DB-2BB1-412C-8062-B6C5604A0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41337-4F2E-4BEB-9200-4CF4B4FBEAAC}"/>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2373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4FB9A-F940-40DA-95D2-ABFBE60F1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DEC5F-51F3-4D99-92ED-20B82963C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DD1B0-7513-4D41-9CEF-AD7B657D1663}"/>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03E3F038-D92C-4D8A-936E-113354FD6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AF5FE-9C8B-49A4-9BF0-937234EC2CFD}"/>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05148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FC45-F8A0-46B0-AD2B-23D1FFFD0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DF73B2-BF4C-47EC-83E9-26FEDD29A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51FE5-9B77-42CE-89B9-0C920A01667F}"/>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609EFFAC-C806-4287-B6D5-4E2D9D2D0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AF2CC-152B-4542-BD4F-EC867E4F6568}"/>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47110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8BAA-2F48-4E15-BD7A-EF69F715A3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7B0160-901B-4B5C-BC79-0E07C9FCA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94B88-053A-4E2B-9C08-05D92A466ECE}"/>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13D6F236-301F-4321-B503-1FC7F0712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F01AE-8C64-48FE-BC21-37A538CE923A}"/>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6260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99-9530-4630-916D-EEEF50A58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40D10-E6F9-4C76-969B-7D5D4829D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B22BA7-E2C5-42C9-925F-210C615F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BD2BC5-7457-4608-9F6F-2AE31531B940}"/>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6" name="Footer Placeholder 5">
            <a:extLst>
              <a:ext uri="{FF2B5EF4-FFF2-40B4-BE49-F238E27FC236}">
                <a16:creationId xmlns:a16="http://schemas.microsoft.com/office/drawing/2014/main" id="{AF6914F6-B052-4D99-AEF5-C5FD2FF04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4C37F-9884-4173-A50A-0DB5F5492003}"/>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98499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C42D-8C24-4B81-80D2-AD9E197358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AC16BD-F834-47FD-99B1-90DF901B3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92A669-DF60-43EE-86D1-431ADB0FB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82D812-7728-46A0-8CCC-33DE1926A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DFBE4-2D63-4010-9F72-765452A48B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9F5A30-9CE4-409C-9560-E5AF02512EF1}"/>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8" name="Footer Placeholder 7">
            <a:extLst>
              <a:ext uri="{FF2B5EF4-FFF2-40B4-BE49-F238E27FC236}">
                <a16:creationId xmlns:a16="http://schemas.microsoft.com/office/drawing/2014/main" id="{CDA83C07-8F7C-4B33-A387-3F91251EC7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B246AB-4190-4B80-8B86-F7254586F8A1}"/>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373284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D952-59DF-41F9-950E-4EAF7E605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FD8AA7-6417-4DCA-9967-8E3780551797}"/>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4" name="Footer Placeholder 3">
            <a:extLst>
              <a:ext uri="{FF2B5EF4-FFF2-40B4-BE49-F238E27FC236}">
                <a16:creationId xmlns:a16="http://schemas.microsoft.com/office/drawing/2014/main" id="{A2545D42-5316-46B2-86B8-133799D4B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1F9916-214A-4842-B3FF-2E48B86FD68E}"/>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5777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66B49-BDA4-4AA5-8724-C310D29F51C1}"/>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3" name="Footer Placeholder 2">
            <a:extLst>
              <a:ext uri="{FF2B5EF4-FFF2-40B4-BE49-F238E27FC236}">
                <a16:creationId xmlns:a16="http://schemas.microsoft.com/office/drawing/2014/main" id="{0CE305DF-613D-4311-A63E-958ED96B25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5F9401-4C80-4C51-9EC5-E52873D7588B}"/>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07158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B987-AB9B-4338-81DF-1B6D2A7DF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5FAAAA-41AF-455A-AF2B-11A451EC0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6C4D9C-5923-42F7-9EE2-38FFF75B8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96460-F15B-4168-9A2B-687FC5954702}"/>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6" name="Footer Placeholder 5">
            <a:extLst>
              <a:ext uri="{FF2B5EF4-FFF2-40B4-BE49-F238E27FC236}">
                <a16:creationId xmlns:a16="http://schemas.microsoft.com/office/drawing/2014/main" id="{8ACE1409-C307-4B6C-8DB8-D8BCEAA36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B67E9-3418-47C4-9196-3862BB2CEF96}"/>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31114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569A-E16A-4D06-BA05-F98E7053D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D9E446-4712-45D8-820D-816554AAD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75EB63-B506-49AD-8EDC-111419488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A8A13-AD5A-46D8-9078-4D90843F3B46}"/>
              </a:ext>
            </a:extLst>
          </p:cNvPr>
          <p:cNvSpPr>
            <a:spLocks noGrp="1"/>
          </p:cNvSpPr>
          <p:nvPr>
            <p:ph type="dt" sz="half" idx="10"/>
          </p:nvPr>
        </p:nvSpPr>
        <p:spPr/>
        <p:txBody>
          <a:bodyPr/>
          <a:lstStyle/>
          <a:p>
            <a:fld id="{BEB168FE-22D6-4DBB-A6C1-FC16BC342674}" type="datetimeFigureOut">
              <a:rPr lang="en-US" smtClean="0"/>
              <a:t>4/7/2024</a:t>
            </a:fld>
            <a:endParaRPr lang="en-US"/>
          </a:p>
        </p:txBody>
      </p:sp>
      <p:sp>
        <p:nvSpPr>
          <p:cNvPr id="6" name="Footer Placeholder 5">
            <a:extLst>
              <a:ext uri="{FF2B5EF4-FFF2-40B4-BE49-F238E27FC236}">
                <a16:creationId xmlns:a16="http://schemas.microsoft.com/office/drawing/2014/main" id="{E8DB25B7-E4E9-49C5-80B8-97B581910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D4A22-A8E1-44F0-AB02-E9CC78918EBF}"/>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60730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2A3A9-7AC2-40C3-A746-D4B982F26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E26B3-A75B-4B4F-8A01-BAB72FD86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C7AC7-FF6D-4804-8404-D6BCD960E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168FE-22D6-4DBB-A6C1-FC16BC342674}" type="datetimeFigureOut">
              <a:rPr lang="en-US" smtClean="0"/>
              <a:t>4/7/2024</a:t>
            </a:fld>
            <a:endParaRPr lang="en-US"/>
          </a:p>
        </p:txBody>
      </p:sp>
      <p:sp>
        <p:nvSpPr>
          <p:cNvPr id="5" name="Footer Placeholder 4">
            <a:extLst>
              <a:ext uri="{FF2B5EF4-FFF2-40B4-BE49-F238E27FC236}">
                <a16:creationId xmlns:a16="http://schemas.microsoft.com/office/drawing/2014/main" id="{36174404-D320-400F-827E-41639EC6B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4C9110-02D9-4F62-9DFC-9ADC1408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2B5D4-7A0B-422E-A158-AEA2E65C5EBB}" type="slidenum">
              <a:rPr lang="en-US" smtClean="0"/>
              <a:t>‹#›</a:t>
            </a:fld>
            <a:endParaRPr lang="en-US"/>
          </a:p>
        </p:txBody>
      </p:sp>
    </p:spTree>
    <p:extLst>
      <p:ext uri="{BB962C8B-B14F-4D97-AF65-F5344CB8AC3E}">
        <p14:creationId xmlns:p14="http://schemas.microsoft.com/office/powerpoint/2010/main" val="390855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F9B2-C628-48FC-B011-C5FC359ECC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2B8013-817E-4718-8D53-72C46C0F86B6}"/>
              </a:ext>
            </a:extLst>
          </p:cNvPr>
          <p:cNvSpPr>
            <a:spLocks noGrp="1"/>
          </p:cNvSpPr>
          <p:nvPr>
            <p:ph idx="1"/>
          </p:nvPr>
        </p:nvSpPr>
        <p:spPr>
          <a:xfrm>
            <a:off x="310100" y="309468"/>
            <a:ext cx="11593003" cy="4351338"/>
          </a:xfrm>
        </p:spPr>
        <p:txBody>
          <a:bodyPr>
            <a:noAutofit/>
          </a:bodyPr>
          <a:lstStyle/>
          <a:p>
            <a:pPr marL="0" indent="0" algn="just">
              <a:buNone/>
            </a:pPr>
            <a:r>
              <a:rPr lang="en-US" sz="6000" b="1" dirty="0">
                <a:latin typeface="Arial" panose="020B0604020202020204" pitchFamily="34" charset="0"/>
                <a:cs typeface="Arial" panose="020B0604020202020204" pitchFamily="34" charset="0"/>
              </a:rPr>
              <a:t>Đ</a:t>
            </a:r>
            <a:r>
              <a:rPr lang="vi-VN" sz="6000" b="1" dirty="0">
                <a:latin typeface="Arial" panose="020B0604020202020204" pitchFamily="34" charset="0"/>
                <a:cs typeface="Arial" panose="020B0604020202020204" pitchFamily="34" charset="0"/>
              </a:rPr>
              <a:t>K: Năm tháng dài êm đềm quá mà con không có điều chi dâng lên Ngài để gọi là đền đáp tình yêu. Bao nhiêu lần lầm với lỡ nay con ăn năn hối hận muôn vàn. </a:t>
            </a:r>
            <a:r>
              <a:rPr lang="en-US" sz="6000" b="1" dirty="0" err="1">
                <a:latin typeface="Arial" panose="020B0604020202020204" pitchFamily="34" charset="0"/>
                <a:cs typeface="Arial" panose="020B0604020202020204" pitchFamily="34" charset="0"/>
              </a:rPr>
              <a:t>Khấn</a:t>
            </a:r>
            <a:r>
              <a:rPr lang="vi-VN" sz="6000" b="1" dirty="0">
                <a:latin typeface="Arial" panose="020B0604020202020204" pitchFamily="34" charset="0"/>
                <a:cs typeface="Arial" panose="020B0604020202020204" pitchFamily="34" charset="0"/>
              </a:rPr>
              <a:t> xin Ngài dủ tình thương tha thứ cho </a:t>
            </a:r>
            <a:r>
              <a:rPr lang="vi-VN" sz="6000" b="1">
                <a:latin typeface="Arial" panose="020B0604020202020204" pitchFamily="34" charset="0"/>
                <a:cs typeface="Arial" panose="020B0604020202020204" pitchFamily="34" charset="0"/>
              </a:rPr>
              <a:t>con.</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112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E082-5D4B-44C3-B532-C4BA206B58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B7EE55D-0F20-496A-8A89-26D39C38DEF9}"/>
              </a:ext>
            </a:extLst>
          </p:cNvPr>
          <p:cNvSpPr>
            <a:spLocks noGrp="1"/>
          </p:cNvSpPr>
          <p:nvPr>
            <p:ph idx="1"/>
          </p:nvPr>
        </p:nvSpPr>
        <p:spPr>
          <a:xfrm>
            <a:off x="357808" y="365125"/>
            <a:ext cx="11489635" cy="4351338"/>
          </a:xfrm>
        </p:spPr>
        <p:txBody>
          <a:bodyPr>
            <a:noAutofit/>
          </a:bodyPr>
          <a:lstStyle/>
          <a:p>
            <a:pPr marL="0" indent="0" algn="just">
              <a:buNone/>
            </a:pPr>
            <a:r>
              <a:rPr lang="vi-VN" sz="6600" b="1" dirty="0"/>
              <a:t>1. Bao nhiêu phen ngụp lặn trong tội lỗi ê chề nay con trở về vườn hoang xơ xác. Thì này đây con xin dâng những gì còn lại, trông mong ơn Chúa để làm lại đời con</a:t>
            </a:r>
            <a:r>
              <a:rPr lang="vi-VN" sz="6600" b="1"/>
              <a:t>. </a:t>
            </a:r>
            <a:endParaRPr lang="en-US" sz="6600" b="1" dirty="0"/>
          </a:p>
        </p:txBody>
      </p:sp>
    </p:spTree>
    <p:extLst>
      <p:ext uri="{BB962C8B-B14F-4D97-AF65-F5344CB8AC3E}">
        <p14:creationId xmlns:p14="http://schemas.microsoft.com/office/powerpoint/2010/main" val="515586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F9B2-C628-48FC-B011-C5FC359ECC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2B8013-817E-4718-8D53-72C46C0F86B6}"/>
              </a:ext>
            </a:extLst>
          </p:cNvPr>
          <p:cNvSpPr>
            <a:spLocks noGrp="1"/>
          </p:cNvSpPr>
          <p:nvPr>
            <p:ph idx="1"/>
          </p:nvPr>
        </p:nvSpPr>
        <p:spPr>
          <a:xfrm>
            <a:off x="310100" y="309468"/>
            <a:ext cx="11593003" cy="4351338"/>
          </a:xfrm>
        </p:spPr>
        <p:txBody>
          <a:bodyPr>
            <a:noAutofit/>
          </a:bodyPr>
          <a:lstStyle/>
          <a:p>
            <a:pPr marL="0" indent="0" algn="just">
              <a:buNone/>
            </a:pPr>
            <a:r>
              <a:rPr lang="en-US" sz="6000" b="1" dirty="0">
                <a:latin typeface="Arial" panose="020B0604020202020204" pitchFamily="34" charset="0"/>
                <a:cs typeface="Arial" panose="020B0604020202020204" pitchFamily="34" charset="0"/>
              </a:rPr>
              <a:t>Đ</a:t>
            </a:r>
            <a:r>
              <a:rPr lang="vi-VN" sz="6000" b="1" dirty="0">
                <a:latin typeface="Arial" panose="020B0604020202020204" pitchFamily="34" charset="0"/>
                <a:cs typeface="Arial" panose="020B0604020202020204" pitchFamily="34" charset="0"/>
              </a:rPr>
              <a:t>K: Năm tháng dài êm đềm quá mà con không có điều chi dâng lên Ngài để gọi là đền đáp tình yêu. Bao nhiêu lần lầm với lỡ nay con ăn năn hối hận muôn vàn. </a:t>
            </a:r>
            <a:r>
              <a:rPr lang="en-US" sz="6000" b="1" dirty="0" err="1">
                <a:latin typeface="Arial" panose="020B0604020202020204" pitchFamily="34" charset="0"/>
                <a:cs typeface="Arial" panose="020B0604020202020204" pitchFamily="34" charset="0"/>
              </a:rPr>
              <a:t>Khấn</a:t>
            </a:r>
            <a:r>
              <a:rPr lang="vi-VN" sz="6000" b="1" dirty="0">
                <a:latin typeface="Arial" panose="020B0604020202020204" pitchFamily="34" charset="0"/>
                <a:cs typeface="Arial" panose="020B0604020202020204" pitchFamily="34" charset="0"/>
              </a:rPr>
              <a:t> xin Ngài dủ tình thương tha thứ cho </a:t>
            </a:r>
            <a:r>
              <a:rPr lang="vi-VN" sz="6000" b="1">
                <a:latin typeface="Arial" panose="020B0604020202020204" pitchFamily="34" charset="0"/>
                <a:cs typeface="Arial" panose="020B0604020202020204" pitchFamily="34" charset="0"/>
              </a:rPr>
              <a:t>con.</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06615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B0420-31A3-432C-9054-6D6AA56EFC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D48000-F325-4583-B8B5-56842CF27862}"/>
              </a:ext>
            </a:extLst>
          </p:cNvPr>
          <p:cNvSpPr>
            <a:spLocks noGrp="1"/>
          </p:cNvSpPr>
          <p:nvPr>
            <p:ph idx="1"/>
          </p:nvPr>
        </p:nvSpPr>
        <p:spPr>
          <a:xfrm>
            <a:off x="302150" y="174928"/>
            <a:ext cx="11648660" cy="4351338"/>
          </a:xfrm>
        </p:spPr>
        <p:txBody>
          <a:bodyPr>
            <a:noAutofit/>
          </a:bodyPr>
          <a:lstStyle/>
          <a:p>
            <a:pPr marL="0" indent="0" algn="just">
              <a:buNone/>
            </a:pPr>
            <a:r>
              <a:rPr lang="vi-VN" sz="6600" b="1" dirty="0"/>
              <a:t>2. Đêm năm xưa vì tình thương con Chúa hiến mình, treo trên thập hình mở nguồn ân phúc. Thì ngày nay con xin dâng hiến cả cuộc đời, đem yêu thương nối lại tình người mọi nơi. </a:t>
            </a:r>
            <a:endParaRPr lang="en-US" sz="6600" b="1" dirty="0"/>
          </a:p>
          <a:p>
            <a:pPr marL="0" indent="0" algn="just">
              <a:buNone/>
            </a:pPr>
            <a:br>
              <a:rPr lang="vi-VN" sz="6600" b="1" dirty="0"/>
            </a:br>
            <a:endParaRPr lang="en-US" sz="6600" b="1" dirty="0"/>
          </a:p>
        </p:txBody>
      </p:sp>
    </p:spTree>
    <p:extLst>
      <p:ext uri="{BB962C8B-B14F-4D97-AF65-F5344CB8AC3E}">
        <p14:creationId xmlns:p14="http://schemas.microsoft.com/office/powerpoint/2010/main" val="1679900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F9B2-C628-48FC-B011-C5FC359ECC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2B8013-817E-4718-8D53-72C46C0F86B6}"/>
              </a:ext>
            </a:extLst>
          </p:cNvPr>
          <p:cNvSpPr>
            <a:spLocks noGrp="1"/>
          </p:cNvSpPr>
          <p:nvPr>
            <p:ph idx="1"/>
          </p:nvPr>
        </p:nvSpPr>
        <p:spPr>
          <a:xfrm>
            <a:off x="310100" y="309468"/>
            <a:ext cx="11593003" cy="4351338"/>
          </a:xfrm>
        </p:spPr>
        <p:txBody>
          <a:bodyPr>
            <a:noAutofit/>
          </a:bodyPr>
          <a:lstStyle/>
          <a:p>
            <a:pPr marL="0" indent="0" algn="just">
              <a:buNone/>
            </a:pPr>
            <a:r>
              <a:rPr lang="en-US" sz="6000" b="1" dirty="0">
                <a:latin typeface="Arial" panose="020B0604020202020204" pitchFamily="34" charset="0"/>
                <a:cs typeface="Arial" panose="020B0604020202020204" pitchFamily="34" charset="0"/>
              </a:rPr>
              <a:t>Đ</a:t>
            </a:r>
            <a:r>
              <a:rPr lang="vi-VN" sz="6000" b="1" dirty="0">
                <a:latin typeface="Arial" panose="020B0604020202020204" pitchFamily="34" charset="0"/>
                <a:cs typeface="Arial" panose="020B0604020202020204" pitchFamily="34" charset="0"/>
              </a:rPr>
              <a:t>K: Năm tháng dài êm đềm quá mà con không có điều chi dâng lên Ngài để gọi là đền đáp tình yêu. Bao nhiêu lần lầm với lỡ nay con ăn năn hối hận muôn vàn. </a:t>
            </a:r>
            <a:r>
              <a:rPr lang="en-US" sz="6000" b="1" dirty="0" err="1">
                <a:latin typeface="Arial" panose="020B0604020202020204" pitchFamily="34" charset="0"/>
                <a:cs typeface="Arial" panose="020B0604020202020204" pitchFamily="34" charset="0"/>
              </a:rPr>
              <a:t>Khấn</a:t>
            </a:r>
            <a:r>
              <a:rPr lang="vi-VN" sz="6000" b="1" dirty="0">
                <a:latin typeface="Arial" panose="020B0604020202020204" pitchFamily="34" charset="0"/>
                <a:cs typeface="Arial" panose="020B0604020202020204" pitchFamily="34" charset="0"/>
              </a:rPr>
              <a:t> xin Ngài dủ tình thương tha thứ cho </a:t>
            </a:r>
            <a:r>
              <a:rPr lang="vi-VN" sz="6000" b="1">
                <a:latin typeface="Arial" panose="020B0604020202020204" pitchFamily="34" charset="0"/>
                <a:cs typeface="Arial" panose="020B0604020202020204" pitchFamily="34" charset="0"/>
              </a:rPr>
              <a:t>con.</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1109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E7EFB-3E88-46B7-871C-BF650730AD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1B192-DE0E-42C2-B7A5-CAA02C7B40A7}"/>
              </a:ext>
            </a:extLst>
          </p:cNvPr>
          <p:cNvSpPr>
            <a:spLocks noGrp="1"/>
          </p:cNvSpPr>
          <p:nvPr>
            <p:ph idx="1"/>
          </p:nvPr>
        </p:nvSpPr>
        <p:spPr>
          <a:xfrm>
            <a:off x="445272" y="365125"/>
            <a:ext cx="11457831" cy="4351338"/>
          </a:xfrm>
        </p:spPr>
        <p:txBody>
          <a:bodyPr>
            <a:noAutofit/>
          </a:bodyPr>
          <a:lstStyle/>
          <a:p>
            <a:pPr marL="0" indent="0" algn="just">
              <a:buNone/>
            </a:pPr>
            <a:r>
              <a:rPr lang="vi-VN" sz="6000" b="1" dirty="0"/>
              <a:t>3. Chung quanh con người khổ đau tha thiết van nài, xin thương chút tình hạt cơm manh áo</a:t>
            </a:r>
            <a:r>
              <a:rPr lang="vi-VN" sz="6000" b="1"/>
              <a:t>. Vậy </a:t>
            </a:r>
            <a:r>
              <a:rPr lang="vi-VN" sz="6000" b="1" dirty="0"/>
              <a:t>mà sao con đang tâm hắt hủi người nghèo, sao không thương xót người bạc phận đìu hiu. </a:t>
            </a:r>
            <a:endParaRPr lang="en-US" sz="6000" b="1" dirty="0"/>
          </a:p>
          <a:p>
            <a:pPr marL="0" indent="0" algn="just">
              <a:buNone/>
            </a:pPr>
            <a:br>
              <a:rPr lang="vi-VN" sz="6000" b="1" dirty="0"/>
            </a:br>
            <a:br>
              <a:rPr lang="vi-VN" sz="6000" b="1" dirty="0"/>
            </a:br>
            <a:endParaRPr lang="en-US" sz="6000" b="1" dirty="0"/>
          </a:p>
        </p:txBody>
      </p:sp>
    </p:spTree>
    <p:extLst>
      <p:ext uri="{BB962C8B-B14F-4D97-AF65-F5344CB8AC3E}">
        <p14:creationId xmlns:p14="http://schemas.microsoft.com/office/powerpoint/2010/main" val="3080071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F9B2-C628-48FC-B011-C5FC359ECC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2B8013-817E-4718-8D53-72C46C0F86B6}"/>
              </a:ext>
            </a:extLst>
          </p:cNvPr>
          <p:cNvSpPr>
            <a:spLocks noGrp="1"/>
          </p:cNvSpPr>
          <p:nvPr>
            <p:ph idx="1"/>
          </p:nvPr>
        </p:nvSpPr>
        <p:spPr>
          <a:xfrm>
            <a:off x="310100" y="309468"/>
            <a:ext cx="11593003" cy="4351338"/>
          </a:xfrm>
        </p:spPr>
        <p:txBody>
          <a:bodyPr>
            <a:noAutofit/>
          </a:bodyPr>
          <a:lstStyle/>
          <a:p>
            <a:pPr marL="0" indent="0" algn="just">
              <a:buNone/>
            </a:pPr>
            <a:r>
              <a:rPr lang="en-US" sz="6000" b="1" dirty="0">
                <a:latin typeface="Arial" panose="020B0604020202020204" pitchFamily="34" charset="0"/>
                <a:cs typeface="Arial" panose="020B0604020202020204" pitchFamily="34" charset="0"/>
              </a:rPr>
              <a:t>Đ</a:t>
            </a:r>
            <a:r>
              <a:rPr lang="vi-VN" sz="6000" b="1" dirty="0">
                <a:latin typeface="Arial" panose="020B0604020202020204" pitchFamily="34" charset="0"/>
                <a:cs typeface="Arial" panose="020B0604020202020204" pitchFamily="34" charset="0"/>
              </a:rPr>
              <a:t>K: Năm tháng dài êm đềm quá mà con không có điều chi dâng lên Ngài để gọi là đền đáp tình yêu. Bao nhiêu lần lầm với lỡ nay con ăn năn hối hận muôn vàn. </a:t>
            </a:r>
            <a:r>
              <a:rPr lang="en-US" sz="6000" b="1" dirty="0" err="1">
                <a:latin typeface="Arial" panose="020B0604020202020204" pitchFamily="34" charset="0"/>
                <a:cs typeface="Arial" panose="020B0604020202020204" pitchFamily="34" charset="0"/>
              </a:rPr>
              <a:t>Khấn</a:t>
            </a:r>
            <a:r>
              <a:rPr lang="vi-VN" sz="6000" b="1" dirty="0">
                <a:latin typeface="Arial" panose="020B0604020202020204" pitchFamily="34" charset="0"/>
                <a:cs typeface="Arial" panose="020B0604020202020204" pitchFamily="34" charset="0"/>
              </a:rPr>
              <a:t> xin Ngài dủ tình thương tha thứ cho </a:t>
            </a:r>
            <a:r>
              <a:rPr lang="vi-VN" sz="6000" b="1">
                <a:latin typeface="Arial" panose="020B0604020202020204" pitchFamily="34" charset="0"/>
                <a:cs typeface="Arial" panose="020B0604020202020204" pitchFamily="34" charset="0"/>
              </a:rPr>
              <a:t>con.</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3173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C5CEB-5A05-4BD3-86E1-1C0EA7F6E3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FDF4A9-9497-42B3-9BEC-7E622CE22F7D}"/>
              </a:ext>
            </a:extLst>
          </p:cNvPr>
          <p:cNvSpPr>
            <a:spLocks noGrp="1"/>
          </p:cNvSpPr>
          <p:nvPr>
            <p:ph idx="1"/>
          </p:nvPr>
        </p:nvSpPr>
        <p:spPr>
          <a:xfrm>
            <a:off x="270344" y="238537"/>
            <a:ext cx="11656613" cy="4351338"/>
          </a:xfrm>
        </p:spPr>
        <p:txBody>
          <a:bodyPr>
            <a:noAutofit/>
          </a:bodyPr>
          <a:lstStyle/>
          <a:p>
            <a:pPr marL="0" indent="0" algn="just">
              <a:buNone/>
            </a:pPr>
            <a:r>
              <a:rPr lang="vi-VN" sz="6600" b="1" dirty="0"/>
              <a:t>4. Đây tim con dành để yêu thương hết mọi người. Xin dâng cho Ngài nguyện xin thánh hoá.</a:t>
            </a:r>
            <a:r>
              <a:rPr lang="en-US" sz="6600" b="1" dirty="0"/>
              <a:t> </a:t>
            </a:r>
            <a:r>
              <a:rPr lang="vi-VN" sz="6600" b="1" dirty="0"/>
              <a:t>Dù từ lâu tâm can con ước mong thật nhiều, nay tin theo Chúa vì một điều tình yêu.</a:t>
            </a:r>
            <a:endParaRPr lang="en-US" sz="6600" b="1" dirty="0"/>
          </a:p>
          <a:p>
            <a:pPr marL="0" indent="0" algn="just">
              <a:buNone/>
            </a:pPr>
            <a:r>
              <a:rPr lang="en-US" sz="6600" b="1" dirty="0"/>
              <a:t>					</a:t>
            </a:r>
            <a:br>
              <a:rPr lang="vi-VN" sz="6600" b="1" dirty="0"/>
            </a:br>
            <a:br>
              <a:rPr lang="vi-VN" sz="6600" b="1" dirty="0"/>
            </a:br>
            <a:endParaRPr lang="en-US" sz="6600" b="1" dirty="0"/>
          </a:p>
        </p:txBody>
      </p:sp>
    </p:spTree>
    <p:extLst>
      <p:ext uri="{BB962C8B-B14F-4D97-AF65-F5344CB8AC3E}">
        <p14:creationId xmlns:p14="http://schemas.microsoft.com/office/powerpoint/2010/main" val="347655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F9B2-C628-48FC-B011-C5FC359ECC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F2B8013-817E-4718-8D53-72C46C0F86B6}"/>
              </a:ext>
            </a:extLst>
          </p:cNvPr>
          <p:cNvSpPr>
            <a:spLocks noGrp="1"/>
          </p:cNvSpPr>
          <p:nvPr>
            <p:ph idx="1"/>
          </p:nvPr>
        </p:nvSpPr>
        <p:spPr>
          <a:xfrm>
            <a:off x="310100" y="309468"/>
            <a:ext cx="11593003" cy="4351338"/>
          </a:xfrm>
        </p:spPr>
        <p:txBody>
          <a:bodyPr>
            <a:noAutofit/>
          </a:bodyPr>
          <a:lstStyle/>
          <a:p>
            <a:pPr marL="0" indent="0" algn="just">
              <a:buNone/>
            </a:pPr>
            <a:r>
              <a:rPr lang="en-US" sz="6000" b="1" dirty="0">
                <a:latin typeface="Arial" panose="020B0604020202020204" pitchFamily="34" charset="0"/>
                <a:cs typeface="Arial" panose="020B0604020202020204" pitchFamily="34" charset="0"/>
              </a:rPr>
              <a:t>Đ</a:t>
            </a:r>
            <a:r>
              <a:rPr lang="vi-VN" sz="6000" b="1" dirty="0">
                <a:latin typeface="Arial" panose="020B0604020202020204" pitchFamily="34" charset="0"/>
                <a:cs typeface="Arial" panose="020B0604020202020204" pitchFamily="34" charset="0"/>
              </a:rPr>
              <a:t>K: Năm tháng dài êm đềm quá mà con không có điều chi dâng lên Ngài để gọi là đền đáp tình yêu. Bao nhiêu lần lầm với lỡ nay con ăn năn hối hận muôn vàn. </a:t>
            </a:r>
            <a:r>
              <a:rPr lang="en-US" sz="6000" b="1" dirty="0" err="1">
                <a:latin typeface="Arial" panose="020B0604020202020204" pitchFamily="34" charset="0"/>
                <a:cs typeface="Arial" panose="020B0604020202020204" pitchFamily="34" charset="0"/>
              </a:rPr>
              <a:t>Khấn</a:t>
            </a:r>
            <a:r>
              <a:rPr lang="vi-VN" sz="6000" b="1" dirty="0">
                <a:latin typeface="Arial" panose="020B0604020202020204" pitchFamily="34" charset="0"/>
                <a:cs typeface="Arial" panose="020B0604020202020204" pitchFamily="34" charset="0"/>
              </a:rPr>
              <a:t> xin Ngài dủ tình thương tha thứ cho </a:t>
            </a:r>
            <a:r>
              <a:rPr lang="vi-VN" sz="6000" b="1">
                <a:latin typeface="Arial" panose="020B0604020202020204" pitchFamily="34" charset="0"/>
                <a:cs typeface="Arial" panose="020B0604020202020204" pitchFamily="34" charset="0"/>
              </a:rPr>
              <a:t>con.</a:t>
            </a:r>
            <a:endParaRPr lang="en-US" sz="6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2074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441</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Trở về bên Chúa </dc:title>
  <dc:creator>DO PHUONG</dc:creator>
  <cp:lastModifiedBy>ANHBAO IT</cp:lastModifiedBy>
  <cp:revision>4</cp:revision>
  <dcterms:created xsi:type="dcterms:W3CDTF">2019-03-23T10:33:11Z</dcterms:created>
  <dcterms:modified xsi:type="dcterms:W3CDTF">2024-04-06T17:21:34Z</dcterms:modified>
</cp:coreProperties>
</file>