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7629-CC6C-473C-A94A-F7BEBCC248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B91C1B-9A6A-4068-990B-5F93301B2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400580-AF3A-4A93-AF8C-40BFC74542DD}"/>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5" name="Footer Placeholder 4">
            <a:extLst>
              <a:ext uri="{FF2B5EF4-FFF2-40B4-BE49-F238E27FC236}">
                <a16:creationId xmlns:a16="http://schemas.microsoft.com/office/drawing/2014/main" id="{A8A46305-C313-4B06-8893-B4C937AEB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95EE2-8755-4061-8F1C-ACA60B2A240A}"/>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3300897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1D64-F7C8-4499-B133-01FCDCC1F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15BA59-DA45-42F8-A8FD-E59FA9112F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0D048-B0B4-453D-AD1D-D0F028293826}"/>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5" name="Footer Placeholder 4">
            <a:extLst>
              <a:ext uri="{FF2B5EF4-FFF2-40B4-BE49-F238E27FC236}">
                <a16:creationId xmlns:a16="http://schemas.microsoft.com/office/drawing/2014/main" id="{0E515786-6C93-446D-B5F3-BEC116906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A32B4-8454-45EF-AE4E-B0719ACA4569}"/>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214887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C46D26-BF89-4B08-AF88-6554DB6E8E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96F76A-3D58-49B5-BE38-824E1D696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C1B1C-4D30-4DE8-94BF-96D44F986004}"/>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5" name="Footer Placeholder 4">
            <a:extLst>
              <a:ext uri="{FF2B5EF4-FFF2-40B4-BE49-F238E27FC236}">
                <a16:creationId xmlns:a16="http://schemas.microsoft.com/office/drawing/2014/main" id="{2489E579-C6A1-454A-A7F6-F3F54D0D6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19B72-EC29-4AF5-B421-EF8D95DF030B}"/>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322776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753D-A09E-43C7-9A18-A8154A533A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B4306-FF10-4CA7-96F5-CB187E7CC8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CA620-3814-4A08-A9CC-F1F7C2C974FD}"/>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5" name="Footer Placeholder 4">
            <a:extLst>
              <a:ext uri="{FF2B5EF4-FFF2-40B4-BE49-F238E27FC236}">
                <a16:creationId xmlns:a16="http://schemas.microsoft.com/office/drawing/2014/main" id="{FE042D72-E921-468C-A122-B9BFB62E2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866C5-546E-46A4-9155-1D47151649C2}"/>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75372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49E3-7FED-4E6A-964E-4D547466DB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8508AE-12AC-4A5E-99A3-89FBA42C5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FA4A3E-B8AD-457F-ADDB-FCC3C78C0A07}"/>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5" name="Footer Placeholder 4">
            <a:extLst>
              <a:ext uri="{FF2B5EF4-FFF2-40B4-BE49-F238E27FC236}">
                <a16:creationId xmlns:a16="http://schemas.microsoft.com/office/drawing/2014/main" id="{9B44A8EB-8DA0-43C6-AD27-03D7D1762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92D64-CCAB-407A-B94E-B461ADA0B8B9}"/>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389952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551D-3A3F-4130-AFC7-20C19BCF3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2817F-6E7A-43FD-A6F2-2D6FF3725E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D0D8A-C1B6-4B6B-AFDF-6F41D168F1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AF0FC-A519-4AE0-9A75-65F667CF4F99}"/>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6" name="Footer Placeholder 5">
            <a:extLst>
              <a:ext uri="{FF2B5EF4-FFF2-40B4-BE49-F238E27FC236}">
                <a16:creationId xmlns:a16="http://schemas.microsoft.com/office/drawing/2014/main" id="{FA0E7FCB-5CDD-4F2C-B08F-D07DF0454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9C9F6-06C5-49B6-9B5F-26DB6F55972E}"/>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161723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A1BD-178C-44BA-93CA-EB20A12882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06D662-A959-41E7-9A78-3418BFB0B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98031-FF27-404A-9C31-234D97F61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1F8E8D-0528-4074-A205-5CE422CD36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2DDB03-DEE9-4E4F-9E16-F8610F65E1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BD431A-FE71-4D7E-9C9F-B7B33D09FC87}"/>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8" name="Footer Placeholder 7">
            <a:extLst>
              <a:ext uri="{FF2B5EF4-FFF2-40B4-BE49-F238E27FC236}">
                <a16:creationId xmlns:a16="http://schemas.microsoft.com/office/drawing/2014/main" id="{581F62EA-A7B7-40DB-BEE5-3DB532467F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023EF5-CE10-4067-8ABD-60533B181B54}"/>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369795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A780-920B-4CCB-B920-0EE19F8BEF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C8573F-AA19-45F1-B9CF-65F0024481CD}"/>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4" name="Footer Placeholder 3">
            <a:extLst>
              <a:ext uri="{FF2B5EF4-FFF2-40B4-BE49-F238E27FC236}">
                <a16:creationId xmlns:a16="http://schemas.microsoft.com/office/drawing/2014/main" id="{19D26095-CB7B-4446-ABA5-FCF3957BD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B7D6F5-4767-4BEE-88E1-DBCD9D7427D5}"/>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148719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97B53-F80E-449F-9179-840196D5FC38}"/>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3" name="Footer Placeholder 2">
            <a:extLst>
              <a:ext uri="{FF2B5EF4-FFF2-40B4-BE49-F238E27FC236}">
                <a16:creationId xmlns:a16="http://schemas.microsoft.com/office/drawing/2014/main" id="{998A58F7-B1BD-4BF9-8F25-185E9E4DE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EEB17D-B6BE-4BB3-86FA-2104B217AC8F}"/>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61216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96B0-98CA-46A5-9E31-0ADCC5B87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D38BB-57B0-4956-8AB7-0E24FAA1F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0171D-77C0-42FE-8741-FAB7E7C8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3D2EB-A475-44DF-A0B3-C7B7889F9E8D}"/>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6" name="Footer Placeholder 5">
            <a:extLst>
              <a:ext uri="{FF2B5EF4-FFF2-40B4-BE49-F238E27FC236}">
                <a16:creationId xmlns:a16="http://schemas.microsoft.com/office/drawing/2014/main" id="{DB83A326-4463-4A28-AEFD-FA4CD4783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94F02-6B51-4978-980C-31356108D5F1}"/>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25100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33AC-44BE-42D2-A2F6-8B26BA910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AEEBFF-FA4B-4013-B804-9A57CAC6A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F08283-51F2-4026-8B6A-9A6F622A6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E95F8-C162-452A-B609-A9A8D4B627E3}"/>
              </a:ext>
            </a:extLst>
          </p:cNvPr>
          <p:cNvSpPr>
            <a:spLocks noGrp="1"/>
          </p:cNvSpPr>
          <p:nvPr>
            <p:ph type="dt" sz="half" idx="10"/>
          </p:nvPr>
        </p:nvSpPr>
        <p:spPr/>
        <p:txBody>
          <a:bodyPr/>
          <a:lstStyle/>
          <a:p>
            <a:fld id="{AEFF1967-E907-4990-B8EA-CCBC87271099}" type="datetimeFigureOut">
              <a:rPr lang="en-US" smtClean="0"/>
              <a:t>4/6/2024</a:t>
            </a:fld>
            <a:endParaRPr lang="en-US"/>
          </a:p>
        </p:txBody>
      </p:sp>
      <p:sp>
        <p:nvSpPr>
          <p:cNvPr id="6" name="Footer Placeholder 5">
            <a:extLst>
              <a:ext uri="{FF2B5EF4-FFF2-40B4-BE49-F238E27FC236}">
                <a16:creationId xmlns:a16="http://schemas.microsoft.com/office/drawing/2014/main" id="{E0E89C4C-162D-439D-86B7-DE5554887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B2EE2-D834-4945-A9A3-8FCE4F5B42D4}"/>
              </a:ext>
            </a:extLst>
          </p:cNvPr>
          <p:cNvSpPr>
            <a:spLocks noGrp="1"/>
          </p:cNvSpPr>
          <p:nvPr>
            <p:ph type="sldNum" sz="quarter" idx="12"/>
          </p:nvPr>
        </p:nvSpPr>
        <p:spPr/>
        <p:txBody>
          <a:bodyPr/>
          <a:lstStyle/>
          <a:p>
            <a:fld id="{A844B02D-C659-43F7-AA7E-3E26C49371C0}" type="slidenum">
              <a:rPr lang="en-US" smtClean="0"/>
              <a:t>‹#›</a:t>
            </a:fld>
            <a:endParaRPr lang="en-US"/>
          </a:p>
        </p:txBody>
      </p:sp>
    </p:spTree>
    <p:extLst>
      <p:ext uri="{BB962C8B-B14F-4D97-AF65-F5344CB8AC3E}">
        <p14:creationId xmlns:p14="http://schemas.microsoft.com/office/powerpoint/2010/main" val="177363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E5124-A35E-44B5-BADB-3512CDAD7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FE5764-B1A2-48DC-8EE6-98DC650BC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F80DB-247A-465B-9F8A-CBC836E03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F1967-E907-4990-B8EA-CCBC87271099}" type="datetimeFigureOut">
              <a:rPr lang="en-US" smtClean="0"/>
              <a:t>4/6/2024</a:t>
            </a:fld>
            <a:endParaRPr lang="en-US"/>
          </a:p>
        </p:txBody>
      </p:sp>
      <p:sp>
        <p:nvSpPr>
          <p:cNvPr id="5" name="Footer Placeholder 4">
            <a:extLst>
              <a:ext uri="{FF2B5EF4-FFF2-40B4-BE49-F238E27FC236}">
                <a16:creationId xmlns:a16="http://schemas.microsoft.com/office/drawing/2014/main" id="{950597B2-1E39-4D31-9C75-F8527DC1C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9104E-A7FB-4CFA-ACE2-4B195690C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4B02D-C659-43F7-AA7E-3E26C49371C0}" type="slidenum">
              <a:rPr lang="en-US" smtClean="0"/>
              <a:t>‹#›</a:t>
            </a:fld>
            <a:endParaRPr lang="en-US"/>
          </a:p>
        </p:txBody>
      </p:sp>
    </p:spTree>
    <p:extLst>
      <p:ext uri="{BB962C8B-B14F-4D97-AF65-F5344CB8AC3E}">
        <p14:creationId xmlns:p14="http://schemas.microsoft.com/office/powerpoint/2010/main" val="2924587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A1E3E-2F3B-4DC4-B8B6-7E65C87BC4FE}"/>
              </a:ext>
            </a:extLst>
          </p:cNvPr>
          <p:cNvSpPr>
            <a:spLocks noGrp="1"/>
          </p:cNvSpPr>
          <p:nvPr>
            <p:ph idx="1"/>
          </p:nvPr>
        </p:nvSpPr>
        <p:spPr>
          <a:xfrm>
            <a:off x="394138" y="776900"/>
            <a:ext cx="11445765" cy="4351338"/>
          </a:xfrm>
        </p:spPr>
        <p:txBody>
          <a:bodyPr>
            <a:noAutofit/>
          </a:bodyPr>
          <a:lstStyle/>
          <a:p>
            <a:pPr marL="0" indent="0" algn="just">
              <a:buNone/>
            </a:pPr>
            <a:r>
              <a:rPr lang="vi-VN" sz="6600" b="1" i="0" dirty="0">
                <a:effectLst/>
              </a:rPr>
              <a:t>1. Mẹ ơi! Trên trần gian con chưa thấy ai đến nhờ Mẹ mà Mẹ không thương giúp. Mẹ ơi! Con biết rằng tình Mẹ rất bao la, luôn dõi nhìn từng nhịp bước con </a:t>
            </a:r>
            <a:r>
              <a:rPr lang="vi-VN" sz="6600" b="1" i="0">
                <a:effectLst/>
              </a:rPr>
              <a:t>thơ.</a:t>
            </a:r>
            <a:endParaRPr lang="en-US" sz="6600" b="1" dirty="0"/>
          </a:p>
        </p:txBody>
      </p:sp>
      <p:sp>
        <p:nvSpPr>
          <p:cNvPr id="4" name="Title 1">
            <a:extLst>
              <a:ext uri="{FF2B5EF4-FFF2-40B4-BE49-F238E27FC236}">
                <a16:creationId xmlns:a16="http://schemas.microsoft.com/office/drawing/2014/main" id="{50442AF2-CD6E-4F1D-88A4-D8222A138CA3}"/>
              </a:ext>
            </a:extLst>
          </p:cNvPr>
          <p:cNvSpPr>
            <a:spLocks noGrp="1"/>
          </p:cNvSpPr>
          <p:nvPr>
            <p:ph type="title"/>
          </p:nvPr>
        </p:nvSpPr>
        <p:spPr>
          <a:xfrm>
            <a:off x="838200" y="202110"/>
            <a:ext cx="10515600" cy="378372"/>
          </a:xfrm>
        </p:spPr>
        <p:txBody>
          <a:bodyPr>
            <a:noAutofit/>
          </a:bodyPr>
          <a:lstStyle/>
          <a:p>
            <a:pPr algn="ctr"/>
            <a:r>
              <a:rPr lang="en-US" sz="3000" b="1">
                <a:latin typeface="Arial" panose="020B0604020202020204" pitchFamily="34" charset="0"/>
                <a:cs typeface="Arial" panose="020B0604020202020204" pitchFamily="34" charset="0"/>
              </a:rPr>
              <a:t>CHÚT TÌNH CON THƠ</a:t>
            </a:r>
          </a:p>
        </p:txBody>
      </p:sp>
    </p:spTree>
    <p:extLst>
      <p:ext uri="{BB962C8B-B14F-4D97-AF65-F5344CB8AC3E}">
        <p14:creationId xmlns:p14="http://schemas.microsoft.com/office/powerpoint/2010/main" val="307680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6A44-F9FC-4163-AC1D-38FDF78D6DB3}"/>
              </a:ext>
            </a:extLst>
          </p:cNvPr>
          <p:cNvSpPr>
            <a:spLocks noGrp="1"/>
          </p:cNvSpPr>
          <p:nvPr>
            <p:ph type="title"/>
          </p:nvPr>
        </p:nvSpPr>
        <p:spPr>
          <a:xfrm>
            <a:off x="838200" y="202110"/>
            <a:ext cx="10515600" cy="378372"/>
          </a:xfrm>
        </p:spPr>
        <p:txBody>
          <a:bodyPr>
            <a:noAutofit/>
          </a:bodyPr>
          <a:lstStyle/>
          <a:p>
            <a:pPr algn="ctr"/>
            <a:r>
              <a:rPr lang="en-US" sz="3000" b="1">
                <a:latin typeface="Arial" panose="020B0604020202020204" pitchFamily="34" charset="0"/>
                <a:cs typeface="Arial" panose="020B0604020202020204" pitchFamily="34" charset="0"/>
              </a:rPr>
              <a:t>CHÚT TÌNH CON THƠ</a:t>
            </a:r>
          </a:p>
        </p:txBody>
      </p:sp>
      <p:sp>
        <p:nvSpPr>
          <p:cNvPr id="3" name="Content Placeholder 2">
            <a:extLst>
              <a:ext uri="{FF2B5EF4-FFF2-40B4-BE49-F238E27FC236}">
                <a16:creationId xmlns:a16="http://schemas.microsoft.com/office/drawing/2014/main" id="{848B97F8-FA31-467B-97E0-C9F7600C7CDE}"/>
              </a:ext>
            </a:extLst>
          </p:cNvPr>
          <p:cNvSpPr>
            <a:spLocks noGrp="1"/>
          </p:cNvSpPr>
          <p:nvPr>
            <p:ph idx="1"/>
          </p:nvPr>
        </p:nvSpPr>
        <p:spPr>
          <a:xfrm>
            <a:off x="432238" y="761785"/>
            <a:ext cx="11327524" cy="5811838"/>
          </a:xfrm>
        </p:spPr>
        <p:txBody>
          <a:bodyPr>
            <a:noAutofit/>
          </a:bodyPr>
          <a:lstStyle/>
          <a:p>
            <a:pPr marL="0" indent="0" algn="just">
              <a:buNone/>
            </a:pPr>
            <a:r>
              <a:rPr lang="vi-VN" sz="6800" b="1" i="0" dirty="0">
                <a:effectLst/>
              </a:rPr>
              <a:t>ÐK. Mẹ nguồn cậy trông cho người thất vọng. Mẹ là niềm tin cho người lữ thứ. Mẹ là niềm vui cho người buồn đau, Mẹ là nghỉ ngơi cho người đơn côi.</a:t>
            </a:r>
            <a:endParaRPr lang="en-US" sz="6800" b="1" dirty="0"/>
          </a:p>
        </p:txBody>
      </p:sp>
    </p:spTree>
    <p:extLst>
      <p:ext uri="{BB962C8B-B14F-4D97-AF65-F5344CB8AC3E}">
        <p14:creationId xmlns:p14="http://schemas.microsoft.com/office/powerpoint/2010/main" val="4072946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88</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CHÚT TÌNH CON THƠ</vt:lpstr>
      <vt:lpstr>CHÚT TÌNH CON THƠ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2022-02-12T15:29:38Z</dcterms:created>
  <dcterms:modified xsi:type="dcterms:W3CDTF">2024-04-05T17:07:34Z</dcterms:modified>
</cp:coreProperties>
</file>