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59" r:id="rId5"/>
    <p:sldId id="265" r:id="rId6"/>
    <p:sldId id="261" r:id="rId7"/>
    <p:sldId id="266" r:id="rId8"/>
    <p:sldId id="263" r:id="rId9"/>
    <p:sldId id="267" r:id="rId10"/>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28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2" y="82005"/>
            <a:ext cx="13500819" cy="593476"/>
          </a:xfrm>
        </p:spPr>
        <p:txBody>
          <a:bodyPr/>
          <a:lstStyle/>
          <a:p>
            <a:r>
              <a:rPr lang="vi-VN" sz="2500" b="1"/>
              <a:t>CON </a:t>
            </a:r>
            <a:r>
              <a:rPr lang="vi-VN" sz="2500" b="1" dirty="0"/>
              <a:t>BƯỚC LÊN BÀN THỜ</a:t>
            </a:r>
            <a:endParaRPr lang="en-US" altLang="en-US" sz="2500" b="1" dirty="0"/>
          </a:p>
        </p:txBody>
      </p:sp>
      <p:sp>
        <p:nvSpPr>
          <p:cNvPr id="4099" name="Content Placeholder 2"/>
          <p:cNvSpPr>
            <a:spLocks noGrp="1"/>
          </p:cNvSpPr>
          <p:nvPr>
            <p:ph idx="1"/>
          </p:nvPr>
        </p:nvSpPr>
        <p:spPr>
          <a:xfrm>
            <a:off x="599281" y="218281"/>
            <a:ext cx="18000663" cy="10042276"/>
          </a:xfrm>
        </p:spPr>
        <p:txBody>
          <a:bodyPr/>
          <a:lstStyle/>
          <a:p>
            <a:pPr marL="0" indent="0" algn="just">
              <a:buNone/>
            </a:pPr>
            <a:r>
              <a:rPr lang="vi-VN" sz="11500" b="1" dirty="0"/>
              <a:t>ÐK. Con bước lên bàn thờ cùng dân Chúa đây hợp dâng thánh lễ. Ðây lễ Chiên chiều xưa, Con Chúa uy linh đã trao hiến thân mình. </a:t>
            </a:r>
            <a:endParaRPr lang="en-US" altLang="vi-VN" sz="34400" b="1" dirty="0"/>
          </a:p>
        </p:txBody>
      </p:sp>
    </p:spTree>
    <p:extLst>
      <p:ext uri="{BB962C8B-B14F-4D97-AF65-F5344CB8AC3E}">
        <p14:creationId xmlns:p14="http://schemas.microsoft.com/office/powerpoint/2010/main" val="2483944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386805"/>
            <a:ext cx="18000663" cy="10042276"/>
          </a:xfrm>
        </p:spPr>
        <p:txBody>
          <a:bodyPr/>
          <a:lstStyle/>
          <a:p>
            <a:pPr marL="0" indent="0" algn="just">
              <a:buNone/>
            </a:pPr>
            <a:r>
              <a:rPr lang="vi-VN" sz="10000" b="1" dirty="0"/>
              <a:t>1. Muôn tâm hồn liên kết trong tình thân dâng tiến Cha toàn năng lễ vật hy sinh. Xin Cha lành cho lễ dâng toàn thiêu mưa xuống muôn hồng ân nhuần thấm tâm hồn. </a:t>
            </a:r>
            <a:endParaRPr lang="en-US" altLang="vi-VN" sz="10000" b="1" dirty="0"/>
          </a:p>
        </p:txBody>
      </p:sp>
      <p:sp>
        <p:nvSpPr>
          <p:cNvPr id="2" name="Title 1">
            <a:extLst>
              <a:ext uri="{FF2B5EF4-FFF2-40B4-BE49-F238E27FC236}">
                <a16:creationId xmlns:a16="http://schemas.microsoft.com/office/drawing/2014/main" id="{7091A94F-BF34-4F14-9381-626C66832345}"/>
              </a:ext>
            </a:extLst>
          </p:cNvPr>
          <p:cNvSpPr>
            <a:spLocks noGrp="1"/>
          </p:cNvSpPr>
          <p:nvPr>
            <p:ph type="title"/>
          </p:nvPr>
        </p:nvSpPr>
        <p:spPr/>
        <p:txBody>
          <a:bodyPr/>
          <a:lstStyle/>
          <a:p>
            <a:endParaRPr lang="en-US"/>
          </a:p>
        </p:txBody>
      </p:sp>
      <p:sp>
        <p:nvSpPr>
          <p:cNvPr id="5" name="Title 1">
            <a:extLst>
              <a:ext uri="{FF2B5EF4-FFF2-40B4-BE49-F238E27FC236}">
                <a16:creationId xmlns:a16="http://schemas.microsoft.com/office/drawing/2014/main" id="{3E0CAF1E-8DD2-4CC0-9AB1-FA2304C8B96F}"/>
              </a:ext>
            </a:extLst>
          </p:cNvPr>
          <p:cNvSpPr txBox="1">
            <a:spLocks/>
          </p:cNvSpPr>
          <p:nvPr/>
        </p:nvSpPr>
        <p:spPr bwMode="auto">
          <a:xfrm>
            <a:off x="2849202" y="82005"/>
            <a:ext cx="13500819" cy="59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500" b="1" kern="0"/>
              <a:t>CON BƯỚC LÊN BÀN THỜ</a:t>
            </a:r>
            <a:endParaRPr lang="en-US" altLang="en-US" sz="2500" b="1" kern="0" dirty="0"/>
          </a:p>
        </p:txBody>
      </p:sp>
    </p:spTree>
    <p:extLst>
      <p:ext uri="{BB962C8B-B14F-4D97-AF65-F5344CB8AC3E}">
        <p14:creationId xmlns:p14="http://schemas.microsoft.com/office/powerpoint/2010/main" val="2128948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2" y="82005"/>
            <a:ext cx="13500819" cy="593476"/>
          </a:xfrm>
        </p:spPr>
        <p:txBody>
          <a:bodyPr/>
          <a:lstStyle/>
          <a:p>
            <a:r>
              <a:rPr lang="vi-VN" sz="2500" b="1"/>
              <a:t>CON </a:t>
            </a:r>
            <a:r>
              <a:rPr lang="vi-VN" sz="2500" b="1" dirty="0"/>
              <a:t>BƯỚC LÊN BÀN THỜ</a:t>
            </a:r>
            <a:endParaRPr lang="en-US" altLang="en-US" sz="2500" b="1" dirty="0"/>
          </a:p>
        </p:txBody>
      </p:sp>
      <p:sp>
        <p:nvSpPr>
          <p:cNvPr id="4099" name="Content Placeholder 2"/>
          <p:cNvSpPr>
            <a:spLocks noGrp="1"/>
          </p:cNvSpPr>
          <p:nvPr>
            <p:ph idx="1"/>
          </p:nvPr>
        </p:nvSpPr>
        <p:spPr>
          <a:xfrm>
            <a:off x="599281" y="218281"/>
            <a:ext cx="18000663" cy="10042276"/>
          </a:xfrm>
        </p:spPr>
        <p:txBody>
          <a:bodyPr/>
          <a:lstStyle/>
          <a:p>
            <a:pPr marL="0" indent="0" algn="just">
              <a:buNone/>
            </a:pPr>
            <a:r>
              <a:rPr lang="vi-VN" sz="11500" b="1" dirty="0"/>
              <a:t>ÐK. Con bước lên bàn thờ cùng dân Chúa đây hợp dâng thánh lễ. Ðây lễ Chiên chiều xưa, Con Chúa uy linh đã trao hiến thân mình. </a:t>
            </a:r>
            <a:endParaRPr lang="en-US" altLang="vi-VN" sz="34400" b="1" dirty="0"/>
          </a:p>
        </p:txBody>
      </p:sp>
    </p:spTree>
    <p:extLst>
      <p:ext uri="{BB962C8B-B14F-4D97-AF65-F5344CB8AC3E}">
        <p14:creationId xmlns:p14="http://schemas.microsoft.com/office/powerpoint/2010/main" val="398741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294481"/>
            <a:ext cx="18000663" cy="10042276"/>
          </a:xfrm>
        </p:spPr>
        <p:txBody>
          <a:bodyPr/>
          <a:lstStyle/>
          <a:p>
            <a:pPr marL="0" indent="0" algn="just">
              <a:buNone/>
            </a:pPr>
            <a:r>
              <a:rPr lang="vi-VN" sz="9600" b="1" dirty="0"/>
              <a:t>2. Con nguyện cầu xin Chúa thương trần gian cho khắp nơi bình an, Giáo Hội rộng lan, cho muôn người thôi oán thương hận than, cho khói binh mờ tan, hạnh phúc tuôn tràn.  </a:t>
            </a:r>
            <a:endParaRPr lang="en-US" altLang="vi-VN" sz="9600" b="1" dirty="0"/>
          </a:p>
        </p:txBody>
      </p:sp>
      <p:sp>
        <p:nvSpPr>
          <p:cNvPr id="2" name="Title 1">
            <a:extLst>
              <a:ext uri="{FF2B5EF4-FFF2-40B4-BE49-F238E27FC236}">
                <a16:creationId xmlns:a16="http://schemas.microsoft.com/office/drawing/2014/main" id="{C1411A4F-7FC7-41C8-B6AA-6136EEB8E1ED}"/>
              </a:ext>
            </a:extLst>
          </p:cNvPr>
          <p:cNvSpPr>
            <a:spLocks noGrp="1"/>
          </p:cNvSpPr>
          <p:nvPr>
            <p:ph type="title"/>
          </p:nvPr>
        </p:nvSpPr>
        <p:spPr/>
        <p:txBody>
          <a:bodyPr/>
          <a:lstStyle/>
          <a:p>
            <a:endParaRPr lang="en-US"/>
          </a:p>
        </p:txBody>
      </p:sp>
      <p:sp>
        <p:nvSpPr>
          <p:cNvPr id="5" name="Title 1">
            <a:extLst>
              <a:ext uri="{FF2B5EF4-FFF2-40B4-BE49-F238E27FC236}">
                <a16:creationId xmlns:a16="http://schemas.microsoft.com/office/drawing/2014/main" id="{CF6F119A-F305-48A4-B5D5-D605B7903824}"/>
              </a:ext>
            </a:extLst>
          </p:cNvPr>
          <p:cNvSpPr txBox="1">
            <a:spLocks/>
          </p:cNvSpPr>
          <p:nvPr/>
        </p:nvSpPr>
        <p:spPr bwMode="auto">
          <a:xfrm>
            <a:off x="2849202" y="82005"/>
            <a:ext cx="13500819" cy="59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500" b="1" kern="0"/>
              <a:t>CON BƯỚC LÊN BÀN THỜ</a:t>
            </a:r>
            <a:endParaRPr lang="en-US" altLang="en-US" sz="2500" b="1" kern="0" dirty="0"/>
          </a:p>
        </p:txBody>
      </p:sp>
    </p:spTree>
    <p:extLst>
      <p:ext uri="{BB962C8B-B14F-4D97-AF65-F5344CB8AC3E}">
        <p14:creationId xmlns:p14="http://schemas.microsoft.com/office/powerpoint/2010/main" val="315862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2" y="82005"/>
            <a:ext cx="13500819" cy="593476"/>
          </a:xfrm>
        </p:spPr>
        <p:txBody>
          <a:bodyPr/>
          <a:lstStyle/>
          <a:p>
            <a:r>
              <a:rPr lang="vi-VN" sz="2500" b="1"/>
              <a:t>CON </a:t>
            </a:r>
            <a:r>
              <a:rPr lang="vi-VN" sz="2500" b="1" dirty="0"/>
              <a:t>BƯỚC LÊN BÀN THỜ</a:t>
            </a:r>
            <a:endParaRPr lang="en-US" altLang="en-US" sz="2500" b="1" dirty="0"/>
          </a:p>
        </p:txBody>
      </p:sp>
      <p:sp>
        <p:nvSpPr>
          <p:cNvPr id="4099" name="Content Placeholder 2"/>
          <p:cNvSpPr>
            <a:spLocks noGrp="1"/>
          </p:cNvSpPr>
          <p:nvPr>
            <p:ph idx="1"/>
          </p:nvPr>
        </p:nvSpPr>
        <p:spPr>
          <a:xfrm>
            <a:off x="599281" y="218281"/>
            <a:ext cx="18000663" cy="10042276"/>
          </a:xfrm>
        </p:spPr>
        <p:txBody>
          <a:bodyPr/>
          <a:lstStyle/>
          <a:p>
            <a:pPr marL="0" indent="0" algn="just">
              <a:buNone/>
            </a:pPr>
            <a:r>
              <a:rPr lang="vi-VN" sz="11500" b="1" dirty="0"/>
              <a:t>ÐK. Con bước lên bàn thờ cùng dân Chúa đây hợp dâng thánh lễ. Ðây lễ Chiên chiều xưa, Con Chúa uy linh đã trao hiến thân mình. </a:t>
            </a:r>
            <a:endParaRPr lang="en-US" altLang="vi-VN" sz="34400" b="1" dirty="0"/>
          </a:p>
        </p:txBody>
      </p:sp>
    </p:spTree>
    <p:extLst>
      <p:ext uri="{BB962C8B-B14F-4D97-AF65-F5344CB8AC3E}">
        <p14:creationId xmlns:p14="http://schemas.microsoft.com/office/powerpoint/2010/main" val="149122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218281"/>
            <a:ext cx="18000663" cy="10042276"/>
          </a:xfrm>
        </p:spPr>
        <p:txBody>
          <a:bodyPr/>
          <a:lstStyle/>
          <a:p>
            <a:pPr marL="0" indent="0" algn="just">
              <a:buNone/>
            </a:pPr>
            <a:r>
              <a:rPr lang="vi-VN" sz="9600" b="1" dirty="0"/>
              <a:t>3. Khúc nhạc vàng dâng kính Cha toàn năng, Thiên Chúa bao giàu sang, chiếu ngời vinh quang. Cánh tay Người nâng đỡ bao kỳ công, trong ánh quang thần nhan, trong đất huy hoàng. </a:t>
            </a:r>
            <a:endParaRPr lang="en-US" altLang="vi-VN" sz="28700" b="1" dirty="0"/>
          </a:p>
        </p:txBody>
      </p:sp>
      <p:sp>
        <p:nvSpPr>
          <p:cNvPr id="2" name="Title 1">
            <a:extLst>
              <a:ext uri="{FF2B5EF4-FFF2-40B4-BE49-F238E27FC236}">
                <a16:creationId xmlns:a16="http://schemas.microsoft.com/office/drawing/2014/main" id="{4DDD7057-CB56-43C6-94CA-BE7E6B847501}"/>
              </a:ext>
            </a:extLst>
          </p:cNvPr>
          <p:cNvSpPr>
            <a:spLocks noGrp="1"/>
          </p:cNvSpPr>
          <p:nvPr>
            <p:ph type="title"/>
          </p:nvPr>
        </p:nvSpPr>
        <p:spPr/>
        <p:txBody>
          <a:bodyPr/>
          <a:lstStyle/>
          <a:p>
            <a:endParaRPr lang="en-US"/>
          </a:p>
        </p:txBody>
      </p:sp>
      <p:sp>
        <p:nvSpPr>
          <p:cNvPr id="5" name="Title 1">
            <a:extLst>
              <a:ext uri="{FF2B5EF4-FFF2-40B4-BE49-F238E27FC236}">
                <a16:creationId xmlns:a16="http://schemas.microsoft.com/office/drawing/2014/main" id="{DB071503-05E3-47F8-A2A2-AEB42BE0B320}"/>
              </a:ext>
            </a:extLst>
          </p:cNvPr>
          <p:cNvSpPr txBox="1">
            <a:spLocks/>
          </p:cNvSpPr>
          <p:nvPr/>
        </p:nvSpPr>
        <p:spPr bwMode="auto">
          <a:xfrm>
            <a:off x="2849202" y="82005"/>
            <a:ext cx="13500819" cy="59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500" b="1" kern="0"/>
              <a:t>CON BƯỚC LÊN BÀN THỜ</a:t>
            </a:r>
            <a:endParaRPr lang="en-US" altLang="en-US" sz="2500" b="1" kern="0" dirty="0"/>
          </a:p>
        </p:txBody>
      </p:sp>
    </p:spTree>
    <p:extLst>
      <p:ext uri="{BB962C8B-B14F-4D97-AF65-F5344CB8AC3E}">
        <p14:creationId xmlns:p14="http://schemas.microsoft.com/office/powerpoint/2010/main" val="257617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2" y="82005"/>
            <a:ext cx="13500819" cy="593476"/>
          </a:xfrm>
        </p:spPr>
        <p:txBody>
          <a:bodyPr/>
          <a:lstStyle/>
          <a:p>
            <a:r>
              <a:rPr lang="vi-VN" sz="2500" b="1"/>
              <a:t>CON </a:t>
            </a:r>
            <a:r>
              <a:rPr lang="vi-VN" sz="2500" b="1" dirty="0"/>
              <a:t>BƯỚC LÊN BÀN THỜ</a:t>
            </a:r>
            <a:endParaRPr lang="en-US" altLang="en-US" sz="2500" b="1" dirty="0"/>
          </a:p>
        </p:txBody>
      </p:sp>
      <p:sp>
        <p:nvSpPr>
          <p:cNvPr id="4099" name="Content Placeholder 2"/>
          <p:cNvSpPr>
            <a:spLocks noGrp="1"/>
          </p:cNvSpPr>
          <p:nvPr>
            <p:ph idx="1"/>
          </p:nvPr>
        </p:nvSpPr>
        <p:spPr>
          <a:xfrm>
            <a:off x="599281" y="218281"/>
            <a:ext cx="18000663" cy="10042276"/>
          </a:xfrm>
        </p:spPr>
        <p:txBody>
          <a:bodyPr/>
          <a:lstStyle/>
          <a:p>
            <a:pPr marL="0" indent="0" algn="just">
              <a:buNone/>
            </a:pPr>
            <a:r>
              <a:rPr lang="vi-VN" sz="11500" b="1" dirty="0"/>
              <a:t>ÐK. Con bước lên bàn thờ cùng dân Chúa đây hợp dâng thánh lễ. Ðây lễ Chiên chiều xưa, Con Chúa uy linh đã trao hiến thân mình. </a:t>
            </a:r>
            <a:endParaRPr lang="en-US" altLang="vi-VN" sz="34400" b="1" dirty="0"/>
          </a:p>
        </p:txBody>
      </p:sp>
    </p:spTree>
    <p:extLst>
      <p:ext uri="{BB962C8B-B14F-4D97-AF65-F5344CB8AC3E}">
        <p14:creationId xmlns:p14="http://schemas.microsoft.com/office/powerpoint/2010/main" val="17458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294481"/>
            <a:ext cx="18000663" cy="10042276"/>
          </a:xfrm>
        </p:spPr>
        <p:txBody>
          <a:bodyPr/>
          <a:lstStyle/>
          <a:p>
            <a:pPr marL="0" indent="0" algn="just">
              <a:buNone/>
            </a:pPr>
            <a:r>
              <a:rPr lang="vi-VN" sz="10000" b="1" dirty="0"/>
              <a:t>4. Chúa nhân hiền thương chúng con triền miên mê đắm trong tội khiên, cõi đời truân chuyên. Trút lệ phiền con kính dâng niềm tin, đôi mắt luôn nhìn lên tòa Chúa uy quyền.</a:t>
            </a:r>
            <a:endParaRPr lang="en-US" altLang="vi-VN" sz="10000" b="1" dirty="0"/>
          </a:p>
        </p:txBody>
      </p:sp>
      <p:sp>
        <p:nvSpPr>
          <p:cNvPr id="2" name="Title 1">
            <a:extLst>
              <a:ext uri="{FF2B5EF4-FFF2-40B4-BE49-F238E27FC236}">
                <a16:creationId xmlns:a16="http://schemas.microsoft.com/office/drawing/2014/main" id="{A2357C87-1F0B-4346-89ED-FD469A2F2E01}"/>
              </a:ext>
            </a:extLst>
          </p:cNvPr>
          <p:cNvSpPr>
            <a:spLocks noGrp="1"/>
          </p:cNvSpPr>
          <p:nvPr>
            <p:ph type="title"/>
          </p:nvPr>
        </p:nvSpPr>
        <p:spPr/>
        <p:txBody>
          <a:bodyPr/>
          <a:lstStyle/>
          <a:p>
            <a:endParaRPr lang="en-US"/>
          </a:p>
        </p:txBody>
      </p:sp>
      <p:sp>
        <p:nvSpPr>
          <p:cNvPr id="5" name="Title 1">
            <a:extLst>
              <a:ext uri="{FF2B5EF4-FFF2-40B4-BE49-F238E27FC236}">
                <a16:creationId xmlns:a16="http://schemas.microsoft.com/office/drawing/2014/main" id="{F36ED0E6-851D-4F34-A647-6EDB4873176B}"/>
              </a:ext>
            </a:extLst>
          </p:cNvPr>
          <p:cNvSpPr txBox="1">
            <a:spLocks/>
          </p:cNvSpPr>
          <p:nvPr/>
        </p:nvSpPr>
        <p:spPr bwMode="auto">
          <a:xfrm>
            <a:off x="2849202" y="82005"/>
            <a:ext cx="13500819" cy="59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500" b="1" kern="0"/>
              <a:t>CON BƯỚC LÊN BÀN THỜ</a:t>
            </a:r>
            <a:endParaRPr lang="en-US" altLang="en-US" sz="2500" b="1" kern="0" dirty="0"/>
          </a:p>
        </p:txBody>
      </p:sp>
    </p:spTree>
    <p:extLst>
      <p:ext uri="{BB962C8B-B14F-4D97-AF65-F5344CB8AC3E}">
        <p14:creationId xmlns:p14="http://schemas.microsoft.com/office/powerpoint/2010/main" val="286903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2" y="82005"/>
            <a:ext cx="13500819" cy="593476"/>
          </a:xfrm>
        </p:spPr>
        <p:txBody>
          <a:bodyPr/>
          <a:lstStyle/>
          <a:p>
            <a:r>
              <a:rPr lang="vi-VN" sz="2500" b="1"/>
              <a:t>CON </a:t>
            </a:r>
            <a:r>
              <a:rPr lang="vi-VN" sz="2500" b="1" dirty="0"/>
              <a:t>BƯỚC LÊN BÀN THỜ</a:t>
            </a:r>
            <a:endParaRPr lang="en-US" altLang="en-US" sz="2500" b="1" dirty="0"/>
          </a:p>
        </p:txBody>
      </p:sp>
      <p:sp>
        <p:nvSpPr>
          <p:cNvPr id="4099" name="Content Placeholder 2"/>
          <p:cNvSpPr>
            <a:spLocks noGrp="1"/>
          </p:cNvSpPr>
          <p:nvPr>
            <p:ph idx="1"/>
          </p:nvPr>
        </p:nvSpPr>
        <p:spPr>
          <a:xfrm>
            <a:off x="599281" y="218281"/>
            <a:ext cx="18000663" cy="10042276"/>
          </a:xfrm>
        </p:spPr>
        <p:txBody>
          <a:bodyPr/>
          <a:lstStyle/>
          <a:p>
            <a:pPr marL="0" indent="0" algn="just">
              <a:buNone/>
            </a:pPr>
            <a:r>
              <a:rPr lang="vi-VN" sz="11500" b="1" dirty="0"/>
              <a:t>ÐK. Con bước lên bàn thờ cùng dân Chúa đây hợp dâng thánh lễ. Ðây lễ Chiên chiều xưa, Con Chúa uy linh đã trao hiến thân mình. </a:t>
            </a:r>
            <a:endParaRPr lang="en-US" altLang="vi-VN" sz="34400" b="1" dirty="0"/>
          </a:p>
        </p:txBody>
      </p:sp>
    </p:spTree>
    <p:extLst>
      <p:ext uri="{BB962C8B-B14F-4D97-AF65-F5344CB8AC3E}">
        <p14:creationId xmlns:p14="http://schemas.microsoft.com/office/powerpoint/2010/main" val="109057234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366</Words>
  <Application>Microsoft Office PowerPoint</Application>
  <PresentationFormat>Custom</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Default Design</vt:lpstr>
      <vt:lpstr>CON BƯỚC LÊN BÀN THỜ</vt:lpstr>
      <vt:lpstr>PowerPoint Presentation</vt:lpstr>
      <vt:lpstr>CON BƯỚC LÊN BÀN THỜ</vt:lpstr>
      <vt:lpstr>PowerPoint Presentation</vt:lpstr>
      <vt:lpstr>CON BƯỚC LÊN BÀN THỜ</vt:lpstr>
      <vt:lpstr>PowerPoint Presentation</vt:lpstr>
      <vt:lpstr>CON BƯỚC LÊN BÀN THỜ</vt:lpstr>
      <vt:lpstr>PowerPoint Presentation</vt:lpstr>
      <vt:lpstr>CON BƯỚC LÊN BÀN THỜ</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163</cp:revision>
  <dcterms:created xsi:type="dcterms:W3CDTF">2011-08-20T01:52:59Z</dcterms:created>
  <dcterms:modified xsi:type="dcterms:W3CDTF">2024-04-06T14:11:19Z</dcterms:modified>
</cp:coreProperties>
</file>