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BA62-A891-4E07-B144-78A18E3A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434CB-E986-418A-BF16-CE0F74019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0207B-7609-4F31-8B1F-78207C56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885B-E31B-4D8F-9A33-FD0965AA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F063-C66E-4443-96EA-8303A950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C0C9-6706-4A2C-991B-913CA181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DD7DF-E341-438F-8D76-9E49A50B4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3F48F-A263-4112-96E5-76ABA43F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A130-7418-47EB-AD47-70B26F0D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BAEA-B90B-477D-A7E2-857C9158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6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66F6E-A93E-4450-981A-276F2FD52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08987-089D-4B78-A52C-2EECDD511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2F9F-3DA3-4452-A8C2-87B8D799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10FA-C1B1-42BC-8F36-C649967F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ED035-3EA8-425A-ADEE-BB5B2A42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820C-D7C1-4E80-B1F2-8AE789A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DAAB-1257-4867-9863-1198DE0C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9E59-EB41-49E7-99BF-8D923EC8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0C4EB-8A66-4848-B85C-1F030BFB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5FD2-E6F5-4B7B-B8E7-F57DCBA4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DF7B-41FD-43B2-B481-A672DC52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831C-93DB-4342-B66D-1925D0B6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0BED5-82B2-4265-B430-39931702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E8F6F-090F-4FA2-983C-D05D1E57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731F-83E5-4B40-8E42-EBFA2618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6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267C-7EEC-4A79-9817-99867DE7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D812-17AA-4CD2-BE70-A24D37817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CAFA9-D285-4630-AE63-EB7E5C1D3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F7165-5780-4516-973D-A6C497B2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AD4A-DCA5-409A-A1EE-EA7F91E5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C2186-C3A6-4E77-B050-99C47ED3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50EC-7003-4FC7-80C1-C639D9B0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DE76-4CA8-4487-B0B5-F0FD04EDF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C2432-8BFF-470B-B9FA-70D176708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1B2B5-8081-4D07-AA7D-68BD96D81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14935-AF73-4223-AF25-5A0149CE2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1B8AF-0B13-48F8-AA74-D07DF142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0D691-38F6-4D21-B5E7-476FCAB6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81C9E-33A9-4840-AAC3-25729E16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85B6-9824-4995-8CF3-25346355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248BF-AA90-4DCA-A50E-2BC26266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E7A25-CC56-4FAF-B9FB-6965779D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8A3DA-0E94-4E44-ACAF-87E2566D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2F59B-2595-445B-BE91-77E38E1D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3FE03-CB99-4F22-A63F-4566CAA3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CE90-511B-4382-871C-37FDB79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16E3-AF64-4E36-8A85-9EF23E19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86D8-E05D-4B80-8DA2-401D2257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F7173-C83B-41D1-BB22-33018B2BC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2279-0FA2-4ACD-BDE2-B635D780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9BA8-6027-4ECB-A582-E7E397DB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EAA54-85D1-4568-83F3-5A829891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6B03-0FD1-403A-9320-FB81D4DE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E6E5D-8C7F-4902-B0BB-07A969A84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469AC-A912-4820-B410-72FF84273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7823C-383E-4319-A5EF-040A46F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E22A4-BA8E-44A8-AF18-C1326888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4AB78-B3BE-4E91-92CE-C9BBBF0B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F4ECB-49B7-45CD-B6E4-38C50C16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18D45-9482-4AF9-BF8A-220E03D38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852DB-129B-49C8-A40B-C8740BBFD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FE89-6BFD-4D2F-A8CA-68526B712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F5C9-78C7-4A4C-84C9-9BE40BE92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B3E8-9AB7-44A7-B44A-AA6FAA4A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4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CHỈ LÀ TẠO VẬT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F273-08A5-4A4B-B117-B9601589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409019"/>
            <a:ext cx="1154529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dirty="0">
                <a:latin typeface="Arial (Body)"/>
              </a:rPr>
              <a:t>1. Lạy Chúa , con chỉ là tạo vật, Chúa thật i a sáng giàu có gì mà dâng Chúa đâu,</a:t>
            </a:r>
            <a:r>
              <a:rPr lang="en-US" sz="8000" b="1" dirty="0">
                <a:latin typeface="Arial (Body)"/>
              </a:rPr>
              <a:t> </a:t>
            </a:r>
            <a:r>
              <a:rPr lang="vi-VN" sz="8000" b="1" dirty="0">
                <a:latin typeface="Arial (Body)"/>
              </a:rPr>
              <a:t>có gì mà dâng Chúa đâu?</a:t>
            </a:r>
            <a:r>
              <a:rPr lang="en-US" sz="8000" b="1" dirty="0">
                <a:latin typeface="Arial (Body)"/>
              </a:rPr>
              <a:t> </a:t>
            </a:r>
            <a:r>
              <a:rPr lang="vi-VN" sz="8000" b="1" dirty="0">
                <a:latin typeface="Arial (Body)"/>
              </a:rPr>
              <a:t>Vì trước </a:t>
            </a:r>
            <a:r>
              <a:rPr lang="vi-VN" sz="8000" b="1">
                <a:latin typeface="Arial (Body)"/>
              </a:rPr>
              <a:t>mặt Chúa</a:t>
            </a:r>
            <a:endParaRPr lang="en-US" sz="8000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7409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B3E8-9AB7-44A7-B44A-AA6FAA4A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4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CHỈ LÀ TẠO VẬT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F273-08A5-4A4B-B117-B9601589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416969"/>
            <a:ext cx="11585051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600" b="1">
                <a:latin typeface="Arial (Body)"/>
              </a:rPr>
              <a:t>Thái </a:t>
            </a:r>
            <a:r>
              <a:rPr lang="vi-VN" sz="7600" b="1" dirty="0">
                <a:latin typeface="Arial (Body)"/>
              </a:rPr>
              <a:t>- sơn cũng mọn hèn, giòng sông cả mấy sâu có là mấy đâu, giữa đời tay không hỏ bé, biết tìm</a:t>
            </a:r>
            <a:r>
              <a:rPr lang="en-US" sz="7600" b="1" dirty="0">
                <a:latin typeface="Arial (Body)"/>
              </a:rPr>
              <a:t> chi </a:t>
            </a:r>
            <a:r>
              <a:rPr lang="vi-VN" sz="7600" b="1" dirty="0">
                <a:latin typeface="Arial (Body)"/>
              </a:rPr>
              <a:t> dâng tiến Ngài.</a:t>
            </a:r>
            <a:endParaRPr lang="en-US" sz="7600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0624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DE9-6E67-4F95-9791-D11BE322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2346-1660-4F51-8F02-68F08F0A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17" y="214059"/>
            <a:ext cx="11505538" cy="6176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ĐK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Con xin dâng lên con người nhỏ bé có chi đâu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có chi đâu?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Ôi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 ! con người ngàn năm mấy thuở có chi đâu? Con xin dâng lên chính là Chiên Thiên Chúa gánh tội tình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gánh tội tìn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h. T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háng năm máu Người đã đ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ổ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 làm hy </a:t>
            </a:r>
            <a:r>
              <a:rPr lang="vi-VN" sz="6000" b="1">
                <a:latin typeface="Arial" panose="020B0604020202020204" pitchFamily="34" charset="0"/>
                <a:cs typeface="Arial" panose="020B0604020202020204" pitchFamily="34" charset="0"/>
              </a:rPr>
              <a:t>sinh.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CEBEB8-400B-450C-9D1E-6FDA50306326}"/>
              </a:ext>
            </a:extLst>
          </p:cNvPr>
          <p:cNvSpPr txBox="1">
            <a:spLocks/>
          </p:cNvSpPr>
          <p:nvPr/>
        </p:nvSpPr>
        <p:spPr>
          <a:xfrm>
            <a:off x="838200" y="-484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CON CHỈ LÀ TẠO VẬT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68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C5B3-D12E-47A0-9D14-93564365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417939"/>
            <a:ext cx="11465782" cy="6176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sz="5400" b="1" dirty="0">
                <a:latin typeface="Arial" panose="020B0604020202020204" pitchFamily="34" charset="0"/>
                <a:cs typeface="Arial" panose="020B0604020202020204" pitchFamily="34" charset="0"/>
              </a:rPr>
              <a:t>Tình Chúa trao máu hồng tử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5400" b="1" dirty="0">
                <a:latin typeface="Arial" panose="020B0604020202020204" pitchFamily="34" charset="0"/>
                <a:cs typeface="Arial" panose="020B0604020202020204" pitchFamily="34" charset="0"/>
              </a:rPr>
              <a:t>ạn chưa cạn suối ơn an hoà dẫu mà ngàn năm đã qua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5400" b="1" dirty="0">
                <a:latin typeface="Arial" panose="020B0604020202020204" pitchFamily="34" charset="0"/>
                <a:cs typeface="Arial" panose="020B0604020202020204" pitchFamily="34" charset="0"/>
              </a:rPr>
              <a:t>dẫu mà ngàn năm đã qua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5400" b="1" dirty="0">
                <a:latin typeface="Arial" panose="020B0604020202020204" pitchFamily="34" charset="0"/>
                <a:cs typeface="Arial" panose="020B0604020202020204" pitchFamily="34" charset="0"/>
              </a:rPr>
              <a:t>Tình Chúa ngời sáng ví như khung trời 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vi-VN" sz="5400" b="1" dirty="0">
                <a:latin typeface="Arial" panose="020B0604020202020204" pitchFamily="34" charset="0"/>
                <a:cs typeface="Arial" panose="020B0604020202020204" pitchFamily="34" charset="0"/>
              </a:rPr>
              <a:t> lòng con nhỏ có chi hơn một tho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vi-VN" sz="5400" b="1" dirty="0">
                <a:latin typeface="Arial" panose="020B0604020202020204" pitchFamily="34" charset="0"/>
                <a:cs typeface="Arial" panose="020B0604020202020204" pitchFamily="34" charset="0"/>
              </a:rPr>
              <a:t>ng mây, cả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vi-VN" sz="5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5400" b="1" dirty="0">
                <a:latin typeface="Arial" panose="020B0604020202020204" pitchFamily="34" charset="0"/>
                <a:cs typeface="Arial" panose="020B0604020202020204" pitchFamily="34" charset="0"/>
              </a:rPr>
              <a:t>ạ tình thương tuyệt đối, biết tìm chi dâng tiến Ngài.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20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DE9-6E67-4F95-9791-D11BE322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2346-1660-4F51-8F02-68F08F0A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17" y="214059"/>
            <a:ext cx="11505538" cy="6176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ĐK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Con xin dâng lên con người nhỏ bé có chi đâu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có chi đâu?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Ôi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 ! con người ngàn năm mấy thuở có chi đâu? Con xin dâng lên chính là Chiên Thiên Chúa gánh tội tình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gánh tội tìn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h. T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háng năm máu Người đã đ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ổ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 làm hy </a:t>
            </a:r>
            <a:r>
              <a:rPr lang="vi-VN" sz="6000" b="1">
                <a:latin typeface="Arial" panose="020B0604020202020204" pitchFamily="34" charset="0"/>
                <a:cs typeface="Arial" panose="020B0604020202020204" pitchFamily="34" charset="0"/>
              </a:rPr>
              <a:t>sinh.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CE1096-15FF-442B-B131-C186CBDD4F5F}"/>
              </a:ext>
            </a:extLst>
          </p:cNvPr>
          <p:cNvSpPr txBox="1">
            <a:spLocks/>
          </p:cNvSpPr>
          <p:nvPr/>
        </p:nvSpPr>
        <p:spPr>
          <a:xfrm>
            <a:off x="838200" y="-94596"/>
            <a:ext cx="10515600" cy="533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CON CHỈ LÀ TẠO VẬT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4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273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(Body)</vt:lpstr>
      <vt:lpstr>Calibri</vt:lpstr>
      <vt:lpstr>Calibri Light</vt:lpstr>
      <vt:lpstr>Office Theme</vt:lpstr>
      <vt:lpstr>CON CHỈ LÀ TẠO VẬT</vt:lpstr>
      <vt:lpstr>CON CHỈ LÀ TẠO VẬT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PHUONG</dc:creator>
  <cp:lastModifiedBy>ANHBAO IT</cp:lastModifiedBy>
  <cp:revision>5</cp:revision>
  <dcterms:created xsi:type="dcterms:W3CDTF">2018-10-27T08:36:55Z</dcterms:created>
  <dcterms:modified xsi:type="dcterms:W3CDTF">2024-04-06T14:14:06Z</dcterms:modified>
</cp:coreProperties>
</file>