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294481"/>
            <a:ext cx="15736293" cy="444660"/>
          </a:xfrm>
        </p:spPr>
        <p:txBody>
          <a:bodyPr/>
          <a:lstStyle/>
          <a:p>
            <a:r>
              <a:rPr lang="vi-VN" sz="3000" b="1" cap="all" dirty="0"/>
              <a:t>CON ĐÃ CHỌN NGÀI</a:t>
            </a:r>
          </a:p>
        </p:txBody>
      </p:sp>
      <p:sp>
        <p:nvSpPr>
          <p:cNvPr id="38915" name="Content Placeholder 2"/>
          <p:cNvSpPr>
            <a:spLocks noGrp="1"/>
          </p:cNvSpPr>
          <p:nvPr>
            <p:ph idx="1"/>
          </p:nvPr>
        </p:nvSpPr>
        <p:spPr>
          <a:xfrm>
            <a:off x="599281" y="885833"/>
            <a:ext cx="18000663" cy="9086049"/>
          </a:xfrm>
        </p:spPr>
        <p:txBody>
          <a:bodyPr/>
          <a:lstStyle/>
          <a:p>
            <a:pPr marL="0" indent="0" algn="just">
              <a:buNone/>
            </a:pPr>
            <a:r>
              <a:rPr lang="vi-VN" sz="7600" b="1" dirty="0"/>
              <a:t>1/ Con đã chọn Ngài, chọn Ngài là hạnh phúc của con. Con đã chọn Ngài, chọn Ngài là cuộc sống của con. Lối đường con đi có Ngài cùng sớt chia những chuyện vui buồn, có Ngài cùng san sẽ những giọt mồ hôi con đã chọn Ngài, chọn Ngài là hạnh phúc củ con. Đời con xin mãi thuộc về Ngài</a:t>
            </a:r>
            <a:endParaRPr lang="en-US" altLang="en-US" sz="7600" b="1" dirty="0"/>
          </a:p>
        </p:txBody>
      </p:sp>
    </p:spTree>
    <p:extLst>
      <p:ext uri="{BB962C8B-B14F-4D97-AF65-F5344CB8AC3E}">
        <p14:creationId xmlns:p14="http://schemas.microsoft.com/office/powerpoint/2010/main" val="90532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dirty="0"/>
              <a:t>CON ĐÃ CHỌN NGÀI</a:t>
            </a:r>
          </a:p>
        </p:txBody>
      </p:sp>
      <p:sp>
        <p:nvSpPr>
          <p:cNvPr id="38915" name="Content Placeholder 2"/>
          <p:cNvSpPr>
            <a:spLocks noGrp="1"/>
          </p:cNvSpPr>
          <p:nvPr>
            <p:ph idx="1"/>
          </p:nvPr>
        </p:nvSpPr>
        <p:spPr>
          <a:xfrm>
            <a:off x="599281" y="446882"/>
            <a:ext cx="18000663" cy="9086049"/>
          </a:xfrm>
        </p:spPr>
        <p:txBody>
          <a:bodyPr/>
          <a:lstStyle/>
          <a:p>
            <a:pPr marL="0" indent="0" algn="just">
              <a:buNone/>
            </a:pPr>
            <a:r>
              <a:rPr lang="vi-VN" sz="10800" b="1" dirty="0"/>
              <a:t>ĐK: Đời con xin mãi thuộc về Ngài từng nhịp đập trong trái tim đây, từng hơi thở mỗi phút giây tất cả là của Ngài, tất cả dành cho Ngài, cho Ngài mà thôi.</a:t>
            </a:r>
            <a:endParaRPr lang="en-US" altLang="en-US" sz="10800" b="1" dirty="0"/>
          </a:p>
        </p:txBody>
      </p:sp>
    </p:spTree>
    <p:extLst>
      <p:ext uri="{BB962C8B-B14F-4D97-AF65-F5344CB8AC3E}">
        <p14:creationId xmlns:p14="http://schemas.microsoft.com/office/powerpoint/2010/main" val="328320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dirty="0"/>
              <a:t>CON ĐÃ CHỌN NGÀI</a:t>
            </a:r>
          </a:p>
        </p:txBody>
      </p:sp>
      <p:sp>
        <p:nvSpPr>
          <p:cNvPr id="38915" name="Content Placeholder 2"/>
          <p:cNvSpPr>
            <a:spLocks noGrp="1"/>
          </p:cNvSpPr>
          <p:nvPr>
            <p:ph idx="1"/>
          </p:nvPr>
        </p:nvSpPr>
        <p:spPr>
          <a:xfrm>
            <a:off x="599281" y="294482"/>
            <a:ext cx="18000663" cy="9086049"/>
          </a:xfrm>
        </p:spPr>
        <p:txBody>
          <a:bodyPr/>
          <a:lstStyle/>
          <a:p>
            <a:pPr marL="0" indent="0" algn="just">
              <a:buNone/>
            </a:pPr>
            <a:r>
              <a:rPr lang="vi-VN" sz="8600" b="1" dirty="0"/>
              <a:t>2/ Con đã chọn Ngài, chọn Ngài là cùng đích đời con. Con đã chọn Ngài chọn Ngài là mộng ước lòng con, tháng ngày qua đi có Ngài cùng sánh vai đối thoại giữa đời,có Ngài cùng tâm sự nỗi niềm đầy vơi. Con đã chọn Ngài, chọn Ngài là cùng đích đời con.</a:t>
            </a:r>
            <a:endParaRPr lang="en-US" altLang="en-US" sz="8600" b="1" dirty="0"/>
          </a:p>
        </p:txBody>
      </p:sp>
    </p:spTree>
    <p:extLst>
      <p:ext uri="{BB962C8B-B14F-4D97-AF65-F5344CB8AC3E}">
        <p14:creationId xmlns:p14="http://schemas.microsoft.com/office/powerpoint/2010/main" val="127788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dirty="0"/>
              <a:t>CON ĐÃ CHỌN NGÀI</a:t>
            </a:r>
          </a:p>
        </p:txBody>
      </p:sp>
      <p:sp>
        <p:nvSpPr>
          <p:cNvPr id="38915" name="Content Placeholder 2"/>
          <p:cNvSpPr>
            <a:spLocks noGrp="1"/>
          </p:cNvSpPr>
          <p:nvPr>
            <p:ph idx="1"/>
          </p:nvPr>
        </p:nvSpPr>
        <p:spPr>
          <a:xfrm>
            <a:off x="599281" y="446882"/>
            <a:ext cx="18000663" cy="9086049"/>
          </a:xfrm>
        </p:spPr>
        <p:txBody>
          <a:bodyPr/>
          <a:lstStyle/>
          <a:p>
            <a:pPr marL="0" indent="0" algn="just">
              <a:buNone/>
            </a:pPr>
            <a:r>
              <a:rPr lang="vi-VN" sz="10800" b="1" dirty="0"/>
              <a:t>ĐK: Đời con xin mãi thuộc về Ngài từng nhịp đập trong trái tim đây, từng hơi thở mỗi phút giây tất cả là của Ngài, tất cả dành cho Ngài, cho Ngài mà thôi.</a:t>
            </a:r>
            <a:endParaRPr lang="en-US" altLang="en-US" sz="10800" b="1" dirty="0"/>
          </a:p>
        </p:txBody>
      </p:sp>
    </p:spTree>
    <p:extLst>
      <p:ext uri="{BB962C8B-B14F-4D97-AF65-F5344CB8AC3E}">
        <p14:creationId xmlns:p14="http://schemas.microsoft.com/office/powerpoint/2010/main" val="331440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78421"/>
            <a:ext cx="15736293" cy="444660"/>
          </a:xfrm>
        </p:spPr>
        <p:txBody>
          <a:bodyPr/>
          <a:lstStyle/>
          <a:p>
            <a:r>
              <a:rPr lang="vi-VN" sz="2800" b="1" cap="all" dirty="0"/>
              <a:t>CON ĐÃ CHỌN NGÀI</a:t>
            </a:r>
          </a:p>
        </p:txBody>
      </p:sp>
      <p:sp>
        <p:nvSpPr>
          <p:cNvPr id="38915" name="Content Placeholder 2"/>
          <p:cNvSpPr>
            <a:spLocks noGrp="1"/>
          </p:cNvSpPr>
          <p:nvPr>
            <p:ph idx="1"/>
          </p:nvPr>
        </p:nvSpPr>
        <p:spPr>
          <a:xfrm>
            <a:off x="599281" y="218282"/>
            <a:ext cx="18000663" cy="9086049"/>
          </a:xfrm>
        </p:spPr>
        <p:txBody>
          <a:bodyPr/>
          <a:lstStyle/>
          <a:p>
            <a:pPr marL="0" indent="0" algn="just">
              <a:buNone/>
            </a:pPr>
            <a:r>
              <a:rPr lang="vi-VN" sz="8600" b="1" dirty="0"/>
              <a:t>3/ Con đã chọn Ngài, chọn Ngài là hạnh phúc của con. Con đã chọn Ngài, chọn Ngài là sự sống đời con. Kiếp người luân lưu có Ngài đẹp nỗi vui bước vào muôn đời, có Ngài là muôn thuở rót đầy lòng con. Con đã chọn Ngài, chọn Ngài là hạnh phúc đời con.</a:t>
            </a:r>
            <a:endParaRPr lang="en-US" altLang="en-US" sz="8600" b="1" dirty="0"/>
          </a:p>
        </p:txBody>
      </p:sp>
    </p:spTree>
    <p:extLst>
      <p:ext uri="{BB962C8B-B14F-4D97-AF65-F5344CB8AC3E}">
        <p14:creationId xmlns:p14="http://schemas.microsoft.com/office/powerpoint/2010/main" val="2759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dirty="0"/>
              <a:t>CON ĐÃ CHỌN NGÀI</a:t>
            </a:r>
          </a:p>
        </p:txBody>
      </p:sp>
      <p:sp>
        <p:nvSpPr>
          <p:cNvPr id="38915" name="Content Placeholder 2"/>
          <p:cNvSpPr>
            <a:spLocks noGrp="1"/>
          </p:cNvSpPr>
          <p:nvPr>
            <p:ph idx="1"/>
          </p:nvPr>
        </p:nvSpPr>
        <p:spPr>
          <a:xfrm>
            <a:off x="599281" y="446882"/>
            <a:ext cx="18000663" cy="9086049"/>
          </a:xfrm>
        </p:spPr>
        <p:txBody>
          <a:bodyPr/>
          <a:lstStyle/>
          <a:p>
            <a:pPr marL="0" indent="0" algn="just">
              <a:buNone/>
            </a:pPr>
            <a:r>
              <a:rPr lang="vi-VN" sz="10800" b="1" dirty="0"/>
              <a:t>ĐK: Đời con xin mãi thuộc về Ngài từng nhịp đập trong trái tim đây, từng hơi thở mỗi phút giây tất cả là của Ngài, tất cả dành cho Ngài, cho Ngài mà thôi.</a:t>
            </a:r>
            <a:endParaRPr lang="en-US" altLang="en-US" sz="10800" b="1" dirty="0"/>
          </a:p>
        </p:txBody>
      </p:sp>
    </p:spTree>
    <p:extLst>
      <p:ext uri="{BB962C8B-B14F-4D97-AF65-F5344CB8AC3E}">
        <p14:creationId xmlns:p14="http://schemas.microsoft.com/office/powerpoint/2010/main" val="312527541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344</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CON ĐÃ CHỌN NGÀI</vt:lpstr>
      <vt:lpstr>CON ĐÃ CHỌN NGÀI</vt:lpstr>
      <vt:lpstr>CON ĐÃ CHỌN NGÀI</vt:lpstr>
      <vt:lpstr>CON ĐÃ CHỌN NGÀI</vt:lpstr>
      <vt:lpstr>CON ĐÃ CHỌN NGÀI</vt:lpstr>
      <vt:lpstr>CON ĐÃ CHỌN NGÀI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155</cp:revision>
  <dcterms:created xsi:type="dcterms:W3CDTF">2011-08-20T01:52:59Z</dcterms:created>
  <dcterms:modified xsi:type="dcterms:W3CDTF">2024-04-06T16:30:27Z</dcterms:modified>
</cp:coreProperties>
</file>