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8" r:id="rId4"/>
    <p:sldId id="259" r:id="rId5"/>
  </p:sldIdLst>
  <p:sldSz cx="19199225" cy="10799763"/>
  <p:notesSz cx="6858000" cy="9144000"/>
  <p:defaultTextStyle>
    <a:defPPr>
      <a:defRPr lang="en-US"/>
    </a:defPPr>
    <a:lvl1pPr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5pPr>
    <a:lvl6pPr marL="2286000" algn="l" defTabSz="914400" rtl="0" eaLnBrk="1" latinLnBrk="0" hangingPunct="1">
      <a:defRPr sz="2800" kern="1200">
        <a:solidFill>
          <a:schemeClr val="tx1"/>
        </a:solidFill>
        <a:latin typeface="Arial" panose="020B0604020202020204" pitchFamily="34" charset="0"/>
        <a:ea typeface="+mn-ea"/>
        <a:cs typeface="+mn-cs"/>
      </a:defRPr>
    </a:lvl6pPr>
    <a:lvl7pPr marL="2743200" algn="l" defTabSz="914400" rtl="0" eaLnBrk="1" latinLnBrk="0" hangingPunct="1">
      <a:defRPr sz="2800" kern="1200">
        <a:solidFill>
          <a:schemeClr val="tx1"/>
        </a:solidFill>
        <a:latin typeface="Arial" panose="020B0604020202020204" pitchFamily="34" charset="0"/>
        <a:ea typeface="+mn-ea"/>
        <a:cs typeface="+mn-cs"/>
      </a:defRPr>
    </a:lvl7pPr>
    <a:lvl8pPr marL="3200400" algn="l" defTabSz="914400" rtl="0" eaLnBrk="1" latinLnBrk="0" hangingPunct="1">
      <a:defRPr sz="2800" kern="1200">
        <a:solidFill>
          <a:schemeClr val="tx1"/>
        </a:solidFill>
        <a:latin typeface="Arial" panose="020B0604020202020204" pitchFamily="34" charset="0"/>
        <a:ea typeface="+mn-ea"/>
        <a:cs typeface="+mn-cs"/>
      </a:defRPr>
    </a:lvl8pPr>
    <a:lvl9pPr marL="3657600" algn="l" defTabSz="914400" rtl="0" eaLnBrk="1" latinLnBrk="0" hangingPunct="1">
      <a:defRPr sz="28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402" userDrawn="1">
          <p15:clr>
            <a:srgbClr val="A4A3A4"/>
          </p15:clr>
        </p15:guide>
        <p15:guide id="2" pos="60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CEB"/>
    <a:srgbClr val="FCD7D4"/>
    <a:srgbClr val="AA71C9"/>
    <a:srgbClr val="9E5EC2"/>
    <a:srgbClr val="8D44B6"/>
    <a:srgbClr val="009900"/>
    <a:srgbClr val="8DB7F3"/>
    <a:srgbClr val="633080"/>
    <a:srgbClr val="8B257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51" autoAdjust="0"/>
    <p:restoredTop sz="94660"/>
  </p:normalViewPr>
  <p:slideViewPr>
    <p:cSldViewPr>
      <p:cViewPr varScale="1">
        <p:scale>
          <a:sx n="66" d="100"/>
          <a:sy n="66" d="100"/>
        </p:scale>
        <p:origin x="114" y="300"/>
      </p:cViewPr>
      <p:guideLst>
        <p:guide orient="horz" pos="3402"/>
        <p:guide pos="6048"/>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DBEED5-5B52-43CE-80BC-220AB1131F8C}" type="datetimeFigureOut">
              <a:rPr lang="vi-VN" smtClean="0"/>
              <a:t>06/04/2024</a:t>
            </a:fld>
            <a:endParaRPr lang="vi-VN"/>
          </a:p>
        </p:txBody>
      </p:sp>
      <p:sp>
        <p:nvSpPr>
          <p:cNvPr id="4" name="Slide Image Placehold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68513C-4F87-4506-B2B5-B194044FA9EA}" type="slidenum">
              <a:rPr lang="vi-VN" smtClean="0"/>
              <a:t>‹#›</a:t>
            </a:fld>
            <a:endParaRPr lang="vi-VN"/>
          </a:p>
        </p:txBody>
      </p:sp>
    </p:spTree>
    <p:extLst>
      <p:ext uri="{BB962C8B-B14F-4D97-AF65-F5344CB8AC3E}">
        <p14:creationId xmlns:p14="http://schemas.microsoft.com/office/powerpoint/2010/main" val="1775601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39943" y="3354302"/>
            <a:ext cx="16319341" cy="2315574"/>
          </a:xfrm>
        </p:spPr>
        <p:txBody>
          <a:bodyPr/>
          <a:lstStyle/>
          <a:p>
            <a:r>
              <a:rPr lang="en-US"/>
              <a:t>Click to edit Master title style</a:t>
            </a:r>
          </a:p>
        </p:txBody>
      </p:sp>
      <p:sp>
        <p:nvSpPr>
          <p:cNvPr id="3" name="Subtitle 2"/>
          <p:cNvSpPr>
            <a:spLocks noGrp="1"/>
          </p:cNvSpPr>
          <p:nvPr>
            <p:ph type="subTitle" idx="1"/>
          </p:nvPr>
        </p:nvSpPr>
        <p:spPr>
          <a:xfrm>
            <a:off x="2879886" y="6119866"/>
            <a:ext cx="13439458" cy="2759940"/>
          </a:xfrm>
        </p:spPr>
        <p:txBody>
          <a:bodyPr/>
          <a:lstStyle>
            <a:lvl1pPr marL="0" indent="0" algn="ctr">
              <a:buNone/>
              <a:defRPr/>
            </a:lvl1pPr>
            <a:lvl2pPr marL="457115" indent="0" algn="ctr">
              <a:buNone/>
              <a:defRPr/>
            </a:lvl2pPr>
            <a:lvl3pPr marL="914230" indent="0" algn="ctr">
              <a:buNone/>
              <a:defRPr/>
            </a:lvl3pPr>
            <a:lvl4pPr marL="1371344" indent="0" algn="ctr">
              <a:buNone/>
              <a:defRPr/>
            </a:lvl4pPr>
            <a:lvl5pPr marL="1828459" indent="0" algn="ctr">
              <a:buNone/>
              <a:defRPr/>
            </a:lvl5pPr>
            <a:lvl6pPr marL="2285573" indent="0" algn="ctr">
              <a:buNone/>
              <a:defRPr/>
            </a:lvl6pPr>
            <a:lvl7pPr marL="2742689" indent="0" algn="ctr">
              <a:buNone/>
              <a:defRPr/>
            </a:lvl7pPr>
            <a:lvl8pPr marL="3199802" indent="0" algn="ctr">
              <a:buNone/>
              <a:defRPr/>
            </a:lvl8pPr>
            <a:lvl9pPr marL="3656917"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05DCBA0-7E67-479C-9E50-8A4B8B9DDB86}" type="slidenum">
              <a:rPr lang="en-US" altLang="en-US"/>
              <a:pPr>
                <a:defRPr/>
              </a:pPr>
              <a:t>‹#›</a:t>
            </a:fld>
            <a:endParaRPr lang="en-US" altLang="en-US"/>
          </a:p>
        </p:txBody>
      </p:sp>
    </p:spTree>
    <p:extLst>
      <p:ext uri="{BB962C8B-B14F-4D97-AF65-F5344CB8AC3E}">
        <p14:creationId xmlns:p14="http://schemas.microsoft.com/office/powerpoint/2010/main" val="2693968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7D616F7-0A14-4C99-B0F2-CDC92FA562D0}" type="slidenum">
              <a:rPr lang="en-US" altLang="en-US"/>
              <a:pPr>
                <a:defRPr/>
              </a:pPr>
              <a:t>‹#›</a:t>
            </a:fld>
            <a:endParaRPr lang="en-US" altLang="en-US"/>
          </a:p>
        </p:txBody>
      </p:sp>
    </p:spTree>
    <p:extLst>
      <p:ext uri="{BB962C8B-B14F-4D97-AF65-F5344CB8AC3E}">
        <p14:creationId xmlns:p14="http://schemas.microsoft.com/office/powerpoint/2010/main" val="3832351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919439" y="433126"/>
            <a:ext cx="4319827" cy="921354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59962" y="433126"/>
            <a:ext cx="12776627" cy="921354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7AFC5C9-BD18-4BA3-AB38-5922833CAFFF}" type="slidenum">
              <a:rPr lang="en-US" altLang="en-US"/>
              <a:pPr>
                <a:defRPr/>
              </a:pPr>
              <a:t>‹#›</a:t>
            </a:fld>
            <a:endParaRPr lang="en-US" altLang="en-US"/>
          </a:p>
        </p:txBody>
      </p:sp>
    </p:spTree>
    <p:extLst>
      <p:ext uri="{BB962C8B-B14F-4D97-AF65-F5344CB8AC3E}">
        <p14:creationId xmlns:p14="http://schemas.microsoft.com/office/powerpoint/2010/main" val="1443725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DF09DEB-D3EE-4E78-9879-7871A7A70F06}" type="slidenum">
              <a:rPr lang="en-US" altLang="en-US"/>
              <a:pPr>
                <a:defRPr/>
              </a:pPr>
              <a:t>‹#›</a:t>
            </a:fld>
            <a:endParaRPr lang="en-US" altLang="en-US"/>
          </a:p>
        </p:txBody>
      </p:sp>
    </p:spTree>
    <p:extLst>
      <p:ext uri="{BB962C8B-B14F-4D97-AF65-F5344CB8AC3E}">
        <p14:creationId xmlns:p14="http://schemas.microsoft.com/office/powerpoint/2010/main" val="1925772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6130" y="6939225"/>
            <a:ext cx="16319341" cy="2144953"/>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516130" y="4576776"/>
            <a:ext cx="16319341" cy="2362448"/>
          </a:xfrm>
        </p:spPr>
        <p:txBody>
          <a:bodyPr anchor="b"/>
          <a:lstStyle>
            <a:lvl1pPr marL="0" indent="0">
              <a:buNone/>
              <a:defRPr sz="2000"/>
            </a:lvl1pPr>
            <a:lvl2pPr marL="457115" indent="0">
              <a:buNone/>
              <a:defRPr sz="1799"/>
            </a:lvl2pPr>
            <a:lvl3pPr marL="914230" indent="0">
              <a:buNone/>
              <a:defRPr sz="1600"/>
            </a:lvl3pPr>
            <a:lvl4pPr marL="1371344" indent="0">
              <a:buNone/>
              <a:defRPr sz="1399"/>
            </a:lvl4pPr>
            <a:lvl5pPr marL="1828459" indent="0">
              <a:buNone/>
              <a:defRPr sz="1399"/>
            </a:lvl5pPr>
            <a:lvl6pPr marL="2285573" indent="0">
              <a:buNone/>
              <a:defRPr sz="1399"/>
            </a:lvl6pPr>
            <a:lvl7pPr marL="2742689" indent="0">
              <a:buNone/>
              <a:defRPr sz="1399"/>
            </a:lvl7pPr>
            <a:lvl8pPr marL="3199802" indent="0">
              <a:buNone/>
              <a:defRPr sz="1399"/>
            </a:lvl8pPr>
            <a:lvl9pPr marL="3656917" indent="0">
              <a:buNone/>
              <a:defRPr sz="1399"/>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E93DBC-0885-415D-A35F-990EAA177559}" type="slidenum">
              <a:rPr lang="en-US" altLang="en-US"/>
              <a:pPr>
                <a:defRPr/>
              </a:pPr>
              <a:t>‹#›</a:t>
            </a:fld>
            <a:endParaRPr lang="en-US" altLang="en-US"/>
          </a:p>
        </p:txBody>
      </p:sp>
    </p:spTree>
    <p:extLst>
      <p:ext uri="{BB962C8B-B14F-4D97-AF65-F5344CB8AC3E}">
        <p14:creationId xmlns:p14="http://schemas.microsoft.com/office/powerpoint/2010/main" val="870136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59962" y="2519947"/>
            <a:ext cx="8548226" cy="7126720"/>
          </a:xfrm>
        </p:spPr>
        <p:txBody>
          <a:bodyPr/>
          <a:lstStyle>
            <a:lvl1pPr>
              <a:defRPr sz="2800"/>
            </a:lvl1pPr>
            <a:lvl2pPr>
              <a:defRPr sz="2400"/>
            </a:lvl2pPr>
            <a:lvl3pPr>
              <a:defRPr sz="2000"/>
            </a:lvl3pPr>
            <a:lvl4pPr>
              <a:defRPr sz="1799"/>
            </a:lvl4pPr>
            <a:lvl5pPr>
              <a:defRPr sz="17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691038" y="2519947"/>
            <a:ext cx="8548226" cy="7126720"/>
          </a:xfrm>
        </p:spPr>
        <p:txBody>
          <a:bodyPr/>
          <a:lstStyle>
            <a:lvl1pPr>
              <a:defRPr sz="2800"/>
            </a:lvl1pPr>
            <a:lvl2pPr>
              <a:defRPr sz="2400"/>
            </a:lvl2pPr>
            <a:lvl3pPr>
              <a:defRPr sz="2000"/>
            </a:lvl3pPr>
            <a:lvl4pPr>
              <a:defRPr sz="1799"/>
            </a:lvl4pPr>
            <a:lvl5pPr>
              <a:defRPr sz="17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5B948E9-95FF-4999-B4D7-D1EAC6F40129}" type="slidenum">
              <a:rPr lang="en-US" altLang="en-US"/>
              <a:pPr>
                <a:defRPr/>
              </a:pPr>
              <a:t>‹#›</a:t>
            </a:fld>
            <a:endParaRPr lang="en-US" altLang="en-US"/>
          </a:p>
        </p:txBody>
      </p:sp>
    </p:spTree>
    <p:extLst>
      <p:ext uri="{BB962C8B-B14F-4D97-AF65-F5344CB8AC3E}">
        <p14:creationId xmlns:p14="http://schemas.microsoft.com/office/powerpoint/2010/main" val="291475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59972" y="2416823"/>
            <a:ext cx="8483468" cy="1008728"/>
          </a:xfrm>
        </p:spPr>
        <p:txBody>
          <a:bodyPr anchor="b"/>
          <a:lstStyle>
            <a:lvl1pPr marL="0" indent="0">
              <a:buNone/>
              <a:defRPr sz="2400" b="1"/>
            </a:lvl1pPr>
            <a:lvl2pPr marL="457115" indent="0">
              <a:buNone/>
              <a:defRPr sz="2000" b="1"/>
            </a:lvl2pPr>
            <a:lvl3pPr marL="914230" indent="0">
              <a:buNone/>
              <a:defRPr sz="1799" b="1"/>
            </a:lvl3pPr>
            <a:lvl4pPr marL="1371344" indent="0">
              <a:buNone/>
              <a:defRPr sz="1600" b="1"/>
            </a:lvl4pPr>
            <a:lvl5pPr marL="1828459" indent="0">
              <a:buNone/>
              <a:defRPr sz="1600" b="1"/>
            </a:lvl5pPr>
            <a:lvl6pPr marL="2285573" indent="0">
              <a:buNone/>
              <a:defRPr sz="1600" b="1"/>
            </a:lvl6pPr>
            <a:lvl7pPr marL="2742689" indent="0">
              <a:buNone/>
              <a:defRPr sz="1600" b="1"/>
            </a:lvl7pPr>
            <a:lvl8pPr marL="3199802" indent="0">
              <a:buNone/>
              <a:defRPr sz="1600" b="1"/>
            </a:lvl8pPr>
            <a:lvl9pPr marL="3656917" indent="0">
              <a:buNone/>
              <a:defRPr sz="1600" b="1"/>
            </a:lvl9pPr>
          </a:lstStyle>
          <a:p>
            <a:pPr lvl="0"/>
            <a:r>
              <a:rPr lang="en-US"/>
              <a:t>Click to edit Master text styles</a:t>
            </a:r>
          </a:p>
        </p:txBody>
      </p:sp>
      <p:sp>
        <p:nvSpPr>
          <p:cNvPr id="4" name="Content Placeholder 3"/>
          <p:cNvSpPr>
            <a:spLocks noGrp="1"/>
          </p:cNvSpPr>
          <p:nvPr>
            <p:ph sz="half" idx="2"/>
          </p:nvPr>
        </p:nvSpPr>
        <p:spPr>
          <a:xfrm>
            <a:off x="959972" y="3425565"/>
            <a:ext cx="8483468" cy="6221113"/>
          </a:xfrm>
        </p:spPr>
        <p:txBody>
          <a:bodyPr/>
          <a:lstStyle>
            <a:lvl1pPr>
              <a:defRPr sz="2400"/>
            </a:lvl1pPr>
            <a:lvl2pPr>
              <a:defRPr sz="2000"/>
            </a:lvl2pPr>
            <a:lvl3pPr>
              <a:defRPr sz="1799"/>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9753893" y="2416823"/>
            <a:ext cx="8485372" cy="1008728"/>
          </a:xfrm>
        </p:spPr>
        <p:txBody>
          <a:bodyPr anchor="b"/>
          <a:lstStyle>
            <a:lvl1pPr marL="0" indent="0">
              <a:buNone/>
              <a:defRPr sz="2400" b="1"/>
            </a:lvl1pPr>
            <a:lvl2pPr marL="457115" indent="0">
              <a:buNone/>
              <a:defRPr sz="2000" b="1"/>
            </a:lvl2pPr>
            <a:lvl3pPr marL="914230" indent="0">
              <a:buNone/>
              <a:defRPr sz="1799" b="1"/>
            </a:lvl3pPr>
            <a:lvl4pPr marL="1371344" indent="0">
              <a:buNone/>
              <a:defRPr sz="1600" b="1"/>
            </a:lvl4pPr>
            <a:lvl5pPr marL="1828459" indent="0">
              <a:buNone/>
              <a:defRPr sz="1600" b="1"/>
            </a:lvl5pPr>
            <a:lvl6pPr marL="2285573" indent="0">
              <a:buNone/>
              <a:defRPr sz="1600" b="1"/>
            </a:lvl6pPr>
            <a:lvl7pPr marL="2742689" indent="0">
              <a:buNone/>
              <a:defRPr sz="1600" b="1"/>
            </a:lvl7pPr>
            <a:lvl8pPr marL="3199802" indent="0">
              <a:buNone/>
              <a:defRPr sz="1600" b="1"/>
            </a:lvl8pPr>
            <a:lvl9pPr marL="365691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9753893" y="3425565"/>
            <a:ext cx="8485372" cy="6221113"/>
          </a:xfrm>
        </p:spPr>
        <p:txBody>
          <a:bodyPr/>
          <a:lstStyle>
            <a:lvl1pPr>
              <a:defRPr sz="2400"/>
            </a:lvl1pPr>
            <a:lvl2pPr>
              <a:defRPr sz="2000"/>
            </a:lvl2pPr>
            <a:lvl3pPr>
              <a:defRPr sz="1799"/>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B758E95-8956-479C-95F1-EE5B98E760B5}" type="slidenum">
              <a:rPr lang="en-US" altLang="en-US"/>
              <a:pPr>
                <a:defRPr/>
              </a:pPr>
              <a:t>‹#›</a:t>
            </a:fld>
            <a:endParaRPr lang="en-US" altLang="en-US"/>
          </a:p>
        </p:txBody>
      </p:sp>
    </p:spTree>
    <p:extLst>
      <p:ext uri="{BB962C8B-B14F-4D97-AF65-F5344CB8AC3E}">
        <p14:creationId xmlns:p14="http://schemas.microsoft.com/office/powerpoint/2010/main" val="122711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2CBF8F9-ED43-4984-B3FA-8CAABD05DF08}" type="slidenum">
              <a:rPr lang="en-US" altLang="en-US"/>
              <a:pPr>
                <a:defRPr/>
              </a:pPr>
              <a:t>‹#›</a:t>
            </a:fld>
            <a:endParaRPr lang="en-US" altLang="en-US"/>
          </a:p>
        </p:txBody>
      </p:sp>
    </p:spTree>
    <p:extLst>
      <p:ext uri="{BB962C8B-B14F-4D97-AF65-F5344CB8AC3E}">
        <p14:creationId xmlns:p14="http://schemas.microsoft.com/office/powerpoint/2010/main" val="369253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39450A4-3D48-42EE-A0DF-392CA0866619}" type="slidenum">
              <a:rPr lang="en-US" altLang="en-US"/>
              <a:pPr>
                <a:defRPr/>
              </a:pPr>
              <a:t>‹#›</a:t>
            </a:fld>
            <a:endParaRPr lang="en-US" altLang="en-US"/>
          </a:p>
        </p:txBody>
      </p:sp>
    </p:spTree>
    <p:extLst>
      <p:ext uri="{BB962C8B-B14F-4D97-AF65-F5344CB8AC3E}">
        <p14:creationId xmlns:p14="http://schemas.microsoft.com/office/powerpoint/2010/main" val="1839621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9962" y="429368"/>
            <a:ext cx="6315936" cy="182996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7506365" y="429368"/>
            <a:ext cx="10732899" cy="92172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59962" y="2259326"/>
            <a:ext cx="6315936" cy="7387338"/>
          </a:xfrm>
        </p:spPr>
        <p:txBody>
          <a:bodyPr/>
          <a:lstStyle>
            <a:lvl1pPr marL="0" indent="0">
              <a:buNone/>
              <a:defRPr sz="1399"/>
            </a:lvl1pPr>
            <a:lvl2pPr marL="457115" indent="0">
              <a:buNone/>
              <a:defRPr sz="1200"/>
            </a:lvl2pPr>
            <a:lvl3pPr marL="914230" indent="0">
              <a:buNone/>
              <a:defRPr sz="999"/>
            </a:lvl3pPr>
            <a:lvl4pPr marL="1371344" indent="0">
              <a:buNone/>
              <a:defRPr sz="900"/>
            </a:lvl4pPr>
            <a:lvl5pPr marL="1828459" indent="0">
              <a:buNone/>
              <a:defRPr sz="900"/>
            </a:lvl5pPr>
            <a:lvl6pPr marL="2285573" indent="0">
              <a:buNone/>
              <a:defRPr sz="900"/>
            </a:lvl6pPr>
            <a:lvl7pPr marL="2742689" indent="0">
              <a:buNone/>
              <a:defRPr sz="900"/>
            </a:lvl7pPr>
            <a:lvl8pPr marL="3199802" indent="0">
              <a:buNone/>
              <a:defRPr sz="900"/>
            </a:lvl8pPr>
            <a:lvl9pPr marL="3656917"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01E10B5-8682-4ABE-B120-C5A055BBF451}" type="slidenum">
              <a:rPr lang="en-US" altLang="en-US"/>
              <a:pPr>
                <a:defRPr/>
              </a:pPr>
              <a:t>‹#›</a:t>
            </a:fld>
            <a:endParaRPr lang="en-US" altLang="en-US"/>
          </a:p>
        </p:txBody>
      </p:sp>
    </p:spTree>
    <p:extLst>
      <p:ext uri="{BB962C8B-B14F-4D97-AF65-F5344CB8AC3E}">
        <p14:creationId xmlns:p14="http://schemas.microsoft.com/office/powerpoint/2010/main" val="2443398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63659" y="7559835"/>
            <a:ext cx="11519535" cy="89248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3763659" y="965606"/>
            <a:ext cx="11519535" cy="6479858"/>
          </a:xfrm>
        </p:spPr>
        <p:txBody>
          <a:bodyPr/>
          <a:lstStyle>
            <a:lvl1pPr marL="0" indent="0">
              <a:buNone/>
              <a:defRPr sz="3200"/>
            </a:lvl1pPr>
            <a:lvl2pPr marL="457115" indent="0">
              <a:buNone/>
              <a:defRPr sz="2800"/>
            </a:lvl2pPr>
            <a:lvl3pPr marL="914230" indent="0">
              <a:buNone/>
              <a:defRPr sz="2400"/>
            </a:lvl3pPr>
            <a:lvl4pPr marL="1371344" indent="0">
              <a:buNone/>
              <a:defRPr sz="2000"/>
            </a:lvl4pPr>
            <a:lvl5pPr marL="1828459" indent="0">
              <a:buNone/>
              <a:defRPr sz="2000"/>
            </a:lvl5pPr>
            <a:lvl6pPr marL="2285573" indent="0">
              <a:buNone/>
              <a:defRPr sz="2000"/>
            </a:lvl6pPr>
            <a:lvl7pPr marL="2742689" indent="0">
              <a:buNone/>
              <a:defRPr sz="2000"/>
            </a:lvl7pPr>
            <a:lvl8pPr marL="3199802" indent="0">
              <a:buNone/>
              <a:defRPr sz="2000"/>
            </a:lvl8pPr>
            <a:lvl9pPr marL="3656917" indent="0">
              <a:buNone/>
              <a:defRPr sz="2000"/>
            </a:lvl9pPr>
          </a:lstStyle>
          <a:p>
            <a:pPr lvl="0"/>
            <a:endParaRPr lang="en-US" noProof="0"/>
          </a:p>
        </p:txBody>
      </p:sp>
      <p:sp>
        <p:nvSpPr>
          <p:cNvPr id="4" name="Text Placeholder 3"/>
          <p:cNvSpPr>
            <a:spLocks noGrp="1"/>
          </p:cNvSpPr>
          <p:nvPr>
            <p:ph type="body" sz="half" idx="2"/>
          </p:nvPr>
        </p:nvSpPr>
        <p:spPr>
          <a:xfrm>
            <a:off x="3763659" y="8452316"/>
            <a:ext cx="11519535" cy="1267472"/>
          </a:xfrm>
        </p:spPr>
        <p:txBody>
          <a:bodyPr/>
          <a:lstStyle>
            <a:lvl1pPr marL="0" indent="0">
              <a:buNone/>
              <a:defRPr sz="1399"/>
            </a:lvl1pPr>
            <a:lvl2pPr marL="457115" indent="0">
              <a:buNone/>
              <a:defRPr sz="1200"/>
            </a:lvl2pPr>
            <a:lvl3pPr marL="914230" indent="0">
              <a:buNone/>
              <a:defRPr sz="999"/>
            </a:lvl3pPr>
            <a:lvl4pPr marL="1371344" indent="0">
              <a:buNone/>
              <a:defRPr sz="900"/>
            </a:lvl4pPr>
            <a:lvl5pPr marL="1828459" indent="0">
              <a:buNone/>
              <a:defRPr sz="900"/>
            </a:lvl5pPr>
            <a:lvl6pPr marL="2285573" indent="0">
              <a:buNone/>
              <a:defRPr sz="900"/>
            </a:lvl6pPr>
            <a:lvl7pPr marL="2742689" indent="0">
              <a:buNone/>
              <a:defRPr sz="900"/>
            </a:lvl7pPr>
            <a:lvl8pPr marL="3199802" indent="0">
              <a:buNone/>
              <a:defRPr sz="900"/>
            </a:lvl8pPr>
            <a:lvl9pPr marL="3656917"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BFC7586-CE50-4F3D-871F-3BCB968447F4}" type="slidenum">
              <a:rPr lang="en-US" altLang="en-US"/>
              <a:pPr>
                <a:defRPr/>
              </a:pPr>
              <a:t>‹#›</a:t>
            </a:fld>
            <a:endParaRPr lang="en-US" altLang="en-US"/>
          </a:p>
        </p:txBody>
      </p:sp>
    </p:spTree>
    <p:extLst>
      <p:ext uri="{BB962C8B-B14F-4D97-AF65-F5344CB8AC3E}">
        <p14:creationId xmlns:p14="http://schemas.microsoft.com/office/powerpoint/2010/main" val="3165588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59962" y="433066"/>
            <a:ext cx="17279302" cy="1800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959962" y="2519500"/>
            <a:ext cx="17279302" cy="7126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959962"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defTabSz="1447530" eaLnBrk="1" hangingPunct="1">
              <a:defRPr sz="2199">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6559738" y="9833930"/>
            <a:ext cx="6079755"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ctr" defTabSz="1447530" eaLnBrk="1" hangingPunct="1">
              <a:defRPr sz="2199">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13759446"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r" defTabSz="1447530" eaLnBrk="1" hangingPunct="1">
              <a:defRPr sz="2199"/>
            </a:lvl1pPr>
          </a:lstStyle>
          <a:p>
            <a:pPr>
              <a:defRPr/>
            </a:pPr>
            <a:fld id="{A67D0339-1964-4889-BA5E-413C32FB44F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445968" rtl="0" eaLnBrk="0" fontAlgn="base" hangingPunct="0">
        <a:spcBef>
          <a:spcPct val="0"/>
        </a:spcBef>
        <a:spcAft>
          <a:spcPct val="0"/>
        </a:spcAft>
        <a:defRPr sz="6999">
          <a:solidFill>
            <a:schemeClr val="tx2"/>
          </a:solidFill>
          <a:latin typeface="+mj-lt"/>
          <a:ea typeface="+mj-ea"/>
          <a:cs typeface="+mj-cs"/>
        </a:defRPr>
      </a:lvl1pPr>
      <a:lvl2pPr algn="ctr" defTabSz="1445968" rtl="0" eaLnBrk="0" fontAlgn="base" hangingPunct="0">
        <a:spcBef>
          <a:spcPct val="0"/>
        </a:spcBef>
        <a:spcAft>
          <a:spcPct val="0"/>
        </a:spcAft>
        <a:defRPr sz="6999">
          <a:solidFill>
            <a:schemeClr val="tx2"/>
          </a:solidFill>
          <a:latin typeface="Arial" charset="0"/>
        </a:defRPr>
      </a:lvl2pPr>
      <a:lvl3pPr algn="ctr" defTabSz="1445968" rtl="0" eaLnBrk="0" fontAlgn="base" hangingPunct="0">
        <a:spcBef>
          <a:spcPct val="0"/>
        </a:spcBef>
        <a:spcAft>
          <a:spcPct val="0"/>
        </a:spcAft>
        <a:defRPr sz="6999">
          <a:solidFill>
            <a:schemeClr val="tx2"/>
          </a:solidFill>
          <a:latin typeface="Arial" charset="0"/>
        </a:defRPr>
      </a:lvl3pPr>
      <a:lvl4pPr algn="ctr" defTabSz="1445968" rtl="0" eaLnBrk="0" fontAlgn="base" hangingPunct="0">
        <a:spcBef>
          <a:spcPct val="0"/>
        </a:spcBef>
        <a:spcAft>
          <a:spcPct val="0"/>
        </a:spcAft>
        <a:defRPr sz="6999">
          <a:solidFill>
            <a:schemeClr val="tx2"/>
          </a:solidFill>
          <a:latin typeface="Arial" charset="0"/>
        </a:defRPr>
      </a:lvl4pPr>
      <a:lvl5pPr algn="ctr" defTabSz="1445968" rtl="0" eaLnBrk="0" fontAlgn="base" hangingPunct="0">
        <a:spcBef>
          <a:spcPct val="0"/>
        </a:spcBef>
        <a:spcAft>
          <a:spcPct val="0"/>
        </a:spcAft>
        <a:defRPr sz="6999">
          <a:solidFill>
            <a:schemeClr val="tx2"/>
          </a:solidFill>
          <a:latin typeface="Arial" charset="0"/>
        </a:defRPr>
      </a:lvl5pPr>
      <a:lvl6pPr marL="457115" algn="ctr" defTabSz="1447530" rtl="0" fontAlgn="base">
        <a:spcBef>
          <a:spcPct val="0"/>
        </a:spcBef>
        <a:spcAft>
          <a:spcPct val="0"/>
        </a:spcAft>
        <a:defRPr sz="6999">
          <a:solidFill>
            <a:schemeClr val="tx2"/>
          </a:solidFill>
          <a:latin typeface="Arial" charset="0"/>
        </a:defRPr>
      </a:lvl6pPr>
      <a:lvl7pPr marL="914230" algn="ctr" defTabSz="1447530" rtl="0" fontAlgn="base">
        <a:spcBef>
          <a:spcPct val="0"/>
        </a:spcBef>
        <a:spcAft>
          <a:spcPct val="0"/>
        </a:spcAft>
        <a:defRPr sz="6999">
          <a:solidFill>
            <a:schemeClr val="tx2"/>
          </a:solidFill>
          <a:latin typeface="Arial" charset="0"/>
        </a:defRPr>
      </a:lvl7pPr>
      <a:lvl8pPr marL="1371344" algn="ctr" defTabSz="1447530" rtl="0" fontAlgn="base">
        <a:spcBef>
          <a:spcPct val="0"/>
        </a:spcBef>
        <a:spcAft>
          <a:spcPct val="0"/>
        </a:spcAft>
        <a:defRPr sz="6999">
          <a:solidFill>
            <a:schemeClr val="tx2"/>
          </a:solidFill>
          <a:latin typeface="Arial" charset="0"/>
        </a:defRPr>
      </a:lvl8pPr>
      <a:lvl9pPr marL="1828459" algn="ctr" defTabSz="1447530" rtl="0" fontAlgn="base">
        <a:spcBef>
          <a:spcPct val="0"/>
        </a:spcBef>
        <a:spcAft>
          <a:spcPct val="0"/>
        </a:spcAft>
        <a:defRPr sz="6999">
          <a:solidFill>
            <a:schemeClr val="tx2"/>
          </a:solidFill>
          <a:latin typeface="Arial" charset="0"/>
        </a:defRPr>
      </a:lvl9pPr>
    </p:titleStyle>
    <p:bodyStyle>
      <a:lvl1pPr marL="541246" indent="-541246" algn="l" defTabSz="1445968" rtl="0" eaLnBrk="0" fontAlgn="base" hangingPunct="0">
        <a:spcBef>
          <a:spcPct val="20000"/>
        </a:spcBef>
        <a:spcAft>
          <a:spcPct val="0"/>
        </a:spcAft>
        <a:buChar char="•"/>
        <a:defRPr sz="5099">
          <a:solidFill>
            <a:schemeClr val="tx1"/>
          </a:solidFill>
          <a:latin typeface="+mn-lt"/>
          <a:ea typeface="+mn-ea"/>
          <a:cs typeface="+mn-cs"/>
        </a:defRPr>
      </a:lvl1pPr>
      <a:lvl2pPr marL="1174552" indent="-450774" algn="l" defTabSz="1445968" rtl="0" eaLnBrk="0" fontAlgn="base" hangingPunct="0">
        <a:spcBef>
          <a:spcPct val="20000"/>
        </a:spcBef>
        <a:spcAft>
          <a:spcPct val="0"/>
        </a:spcAft>
        <a:buChar char="–"/>
        <a:defRPr sz="4400">
          <a:solidFill>
            <a:schemeClr val="tx1"/>
          </a:solidFill>
          <a:latin typeface="+mn-lt"/>
        </a:defRPr>
      </a:lvl2pPr>
      <a:lvl3pPr marL="1807857" indent="-360302" algn="l" defTabSz="1445968" rtl="0" eaLnBrk="0" fontAlgn="base" hangingPunct="0">
        <a:spcBef>
          <a:spcPct val="20000"/>
        </a:spcBef>
        <a:spcAft>
          <a:spcPct val="0"/>
        </a:spcAft>
        <a:buChar char="•"/>
        <a:defRPr sz="3799">
          <a:solidFill>
            <a:schemeClr val="tx1"/>
          </a:solidFill>
          <a:latin typeface="+mn-lt"/>
        </a:defRPr>
      </a:lvl3pPr>
      <a:lvl4pPr marL="2530047" indent="-358715" algn="l" defTabSz="1445968" rtl="0" eaLnBrk="0" fontAlgn="base" hangingPunct="0">
        <a:spcBef>
          <a:spcPct val="20000"/>
        </a:spcBef>
        <a:spcAft>
          <a:spcPct val="0"/>
        </a:spcAft>
        <a:buChar char="–"/>
        <a:defRPr sz="3200">
          <a:solidFill>
            <a:schemeClr val="tx1"/>
          </a:solidFill>
          <a:latin typeface="+mn-lt"/>
        </a:defRPr>
      </a:lvl4pPr>
      <a:lvl5pPr marL="3253824" indent="-360302" algn="l" defTabSz="1445968" rtl="0" eaLnBrk="0" fontAlgn="base" hangingPunct="0">
        <a:spcBef>
          <a:spcPct val="20000"/>
        </a:spcBef>
        <a:spcAft>
          <a:spcPct val="0"/>
        </a:spcAft>
        <a:buChar char="»"/>
        <a:defRPr sz="3200">
          <a:solidFill>
            <a:schemeClr val="tx1"/>
          </a:solidFill>
          <a:latin typeface="+mn-lt"/>
        </a:defRPr>
      </a:lvl5pPr>
      <a:lvl6pPr marL="3712470" indent="-361882" algn="l" defTabSz="1447530" rtl="0" fontAlgn="base">
        <a:spcBef>
          <a:spcPct val="20000"/>
        </a:spcBef>
        <a:spcAft>
          <a:spcPct val="0"/>
        </a:spcAft>
        <a:buChar char="»"/>
        <a:defRPr sz="3200">
          <a:solidFill>
            <a:schemeClr val="tx1"/>
          </a:solidFill>
          <a:latin typeface="+mn-lt"/>
        </a:defRPr>
      </a:lvl6pPr>
      <a:lvl7pPr marL="4169585" indent="-361882" algn="l" defTabSz="1447530" rtl="0" fontAlgn="base">
        <a:spcBef>
          <a:spcPct val="20000"/>
        </a:spcBef>
        <a:spcAft>
          <a:spcPct val="0"/>
        </a:spcAft>
        <a:buChar char="»"/>
        <a:defRPr sz="3200">
          <a:solidFill>
            <a:schemeClr val="tx1"/>
          </a:solidFill>
          <a:latin typeface="+mn-lt"/>
        </a:defRPr>
      </a:lvl7pPr>
      <a:lvl8pPr marL="4626701" indent="-361882" algn="l" defTabSz="1447530" rtl="0" fontAlgn="base">
        <a:spcBef>
          <a:spcPct val="20000"/>
        </a:spcBef>
        <a:spcAft>
          <a:spcPct val="0"/>
        </a:spcAft>
        <a:buChar char="»"/>
        <a:defRPr sz="3200">
          <a:solidFill>
            <a:schemeClr val="tx1"/>
          </a:solidFill>
          <a:latin typeface="+mn-lt"/>
        </a:defRPr>
      </a:lvl8pPr>
      <a:lvl9pPr marL="5083815" indent="-361882" algn="l" defTabSz="1447530" rtl="0" fontAlgn="base">
        <a:spcBef>
          <a:spcPct val="20000"/>
        </a:spcBef>
        <a:spcAft>
          <a:spcPct val="0"/>
        </a:spcAft>
        <a:buChar char="»"/>
        <a:defRPr sz="3200">
          <a:solidFill>
            <a:schemeClr val="tx1"/>
          </a:solidFill>
          <a:latin typeface="+mn-lt"/>
        </a:defRPr>
      </a:lvl9pPr>
    </p:bodyStyle>
    <p:otherStyle>
      <a:defPPr>
        <a:defRPr lang="en-US"/>
      </a:defPPr>
      <a:lvl1pPr marL="0" algn="l" defTabSz="914230" rtl="0" eaLnBrk="1" latinLnBrk="0" hangingPunct="1">
        <a:defRPr sz="1799" kern="1200">
          <a:solidFill>
            <a:schemeClr val="tx1"/>
          </a:solidFill>
          <a:latin typeface="+mn-lt"/>
          <a:ea typeface="+mn-ea"/>
          <a:cs typeface="+mn-cs"/>
        </a:defRPr>
      </a:lvl1pPr>
      <a:lvl2pPr marL="457115" algn="l" defTabSz="914230" rtl="0" eaLnBrk="1" latinLnBrk="0" hangingPunct="1">
        <a:defRPr sz="1799" kern="1200">
          <a:solidFill>
            <a:schemeClr val="tx1"/>
          </a:solidFill>
          <a:latin typeface="+mn-lt"/>
          <a:ea typeface="+mn-ea"/>
          <a:cs typeface="+mn-cs"/>
        </a:defRPr>
      </a:lvl2pPr>
      <a:lvl3pPr marL="914230" algn="l" defTabSz="914230" rtl="0" eaLnBrk="1" latinLnBrk="0" hangingPunct="1">
        <a:defRPr sz="1799" kern="1200">
          <a:solidFill>
            <a:schemeClr val="tx1"/>
          </a:solidFill>
          <a:latin typeface="+mn-lt"/>
          <a:ea typeface="+mn-ea"/>
          <a:cs typeface="+mn-cs"/>
        </a:defRPr>
      </a:lvl3pPr>
      <a:lvl4pPr marL="1371344" algn="l" defTabSz="914230" rtl="0" eaLnBrk="1" latinLnBrk="0" hangingPunct="1">
        <a:defRPr sz="1799" kern="1200">
          <a:solidFill>
            <a:schemeClr val="tx1"/>
          </a:solidFill>
          <a:latin typeface="+mn-lt"/>
          <a:ea typeface="+mn-ea"/>
          <a:cs typeface="+mn-cs"/>
        </a:defRPr>
      </a:lvl4pPr>
      <a:lvl5pPr marL="1828459" algn="l" defTabSz="914230" rtl="0" eaLnBrk="1" latinLnBrk="0" hangingPunct="1">
        <a:defRPr sz="1799" kern="1200">
          <a:solidFill>
            <a:schemeClr val="tx1"/>
          </a:solidFill>
          <a:latin typeface="+mn-lt"/>
          <a:ea typeface="+mn-ea"/>
          <a:cs typeface="+mn-cs"/>
        </a:defRPr>
      </a:lvl5pPr>
      <a:lvl6pPr marL="2285573" algn="l" defTabSz="914230" rtl="0" eaLnBrk="1" latinLnBrk="0" hangingPunct="1">
        <a:defRPr sz="1799" kern="1200">
          <a:solidFill>
            <a:schemeClr val="tx1"/>
          </a:solidFill>
          <a:latin typeface="+mn-lt"/>
          <a:ea typeface="+mn-ea"/>
          <a:cs typeface="+mn-cs"/>
        </a:defRPr>
      </a:lvl6pPr>
      <a:lvl7pPr marL="2742689" algn="l" defTabSz="914230" rtl="0" eaLnBrk="1" latinLnBrk="0" hangingPunct="1">
        <a:defRPr sz="1799" kern="1200">
          <a:solidFill>
            <a:schemeClr val="tx1"/>
          </a:solidFill>
          <a:latin typeface="+mn-lt"/>
          <a:ea typeface="+mn-ea"/>
          <a:cs typeface="+mn-cs"/>
        </a:defRPr>
      </a:lvl7pPr>
      <a:lvl8pPr marL="3199802" algn="l" defTabSz="914230" rtl="0" eaLnBrk="1" latinLnBrk="0" hangingPunct="1">
        <a:defRPr sz="1799" kern="1200">
          <a:solidFill>
            <a:schemeClr val="tx1"/>
          </a:solidFill>
          <a:latin typeface="+mn-lt"/>
          <a:ea typeface="+mn-ea"/>
          <a:cs typeface="+mn-cs"/>
        </a:defRPr>
      </a:lvl8pPr>
      <a:lvl9pPr marL="3656917" algn="l" defTabSz="914230"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1462679" y="-94615"/>
            <a:ext cx="16201479" cy="693896"/>
          </a:xfrm>
        </p:spPr>
        <p:txBody>
          <a:bodyPr/>
          <a:lstStyle/>
          <a:p>
            <a:r>
              <a:rPr lang="en-US" altLang="vi-VN" sz="3000" b="1"/>
              <a:t>CON </a:t>
            </a:r>
            <a:r>
              <a:rPr lang="en-US" altLang="vi-VN" sz="3000" b="1" dirty="0" err="1"/>
              <a:t>DÂNG</a:t>
            </a:r>
            <a:r>
              <a:rPr lang="en-US" altLang="vi-VN" sz="3000" b="1" dirty="0"/>
              <a:t> </a:t>
            </a:r>
            <a:r>
              <a:rPr lang="en-US" altLang="vi-VN" sz="3000" b="1" dirty="0" err="1"/>
              <a:t>CHÚA</a:t>
            </a:r>
            <a:endParaRPr lang="en-US" altLang="vi-VN" sz="3000" b="1" dirty="0"/>
          </a:p>
        </p:txBody>
      </p:sp>
      <p:sp>
        <p:nvSpPr>
          <p:cNvPr id="19459" name="Content Placeholder 2"/>
          <p:cNvSpPr>
            <a:spLocks noGrp="1"/>
          </p:cNvSpPr>
          <p:nvPr>
            <p:ph idx="1"/>
          </p:nvPr>
        </p:nvSpPr>
        <p:spPr>
          <a:xfrm>
            <a:off x="1" y="496921"/>
            <a:ext cx="19199224" cy="9322560"/>
          </a:xfrm>
        </p:spPr>
        <p:txBody>
          <a:bodyPr/>
          <a:lstStyle/>
          <a:p>
            <a:pPr marL="0" indent="0" algn="just">
              <a:buNone/>
            </a:pPr>
            <a:r>
              <a:rPr lang="en-US" sz="10200" b="1" dirty="0"/>
              <a:t>1. Con </a:t>
            </a:r>
            <a:r>
              <a:rPr lang="en-US" sz="10200" b="1" dirty="0" err="1"/>
              <a:t>dâng</a:t>
            </a:r>
            <a:r>
              <a:rPr lang="en-US" sz="10200" b="1" dirty="0"/>
              <a:t> </a:t>
            </a:r>
            <a:r>
              <a:rPr lang="en-US" sz="10200" b="1" dirty="0" err="1"/>
              <a:t>Chúa</a:t>
            </a:r>
            <a:r>
              <a:rPr lang="en-US" sz="10200" b="1" dirty="0"/>
              <a:t> </a:t>
            </a:r>
            <a:r>
              <a:rPr lang="en-US" sz="10200" b="1" dirty="0" err="1"/>
              <a:t>đôi</a:t>
            </a:r>
            <a:r>
              <a:rPr lang="en-US" sz="10200" b="1" dirty="0"/>
              <a:t> </a:t>
            </a:r>
            <a:r>
              <a:rPr lang="en-US" sz="10200" b="1" dirty="0" err="1"/>
              <a:t>tay</a:t>
            </a:r>
            <a:r>
              <a:rPr lang="en-US" sz="10200" b="1" dirty="0"/>
              <a:t> </a:t>
            </a:r>
            <a:r>
              <a:rPr lang="en-US" sz="10200" b="1" dirty="0" err="1"/>
              <a:t>này</a:t>
            </a:r>
            <a:r>
              <a:rPr lang="en-US" sz="10200" b="1" dirty="0"/>
              <a:t> </a:t>
            </a:r>
            <a:r>
              <a:rPr lang="en-US" sz="10200" b="1" dirty="0" err="1"/>
              <a:t>từng</a:t>
            </a:r>
            <a:r>
              <a:rPr lang="en-US" sz="10200" b="1" dirty="0"/>
              <a:t> </a:t>
            </a:r>
            <a:r>
              <a:rPr lang="en-US" sz="10200" b="1" dirty="0" err="1"/>
              <a:t>vất</a:t>
            </a:r>
            <a:r>
              <a:rPr lang="en-US" sz="10200" b="1" dirty="0"/>
              <a:t> </a:t>
            </a:r>
            <a:r>
              <a:rPr lang="en-US" sz="10200" b="1" dirty="0" err="1"/>
              <a:t>vả</a:t>
            </a:r>
            <a:r>
              <a:rPr lang="en-US" sz="10200" b="1" dirty="0"/>
              <a:t> </a:t>
            </a:r>
            <a:r>
              <a:rPr lang="en-US" sz="10200" b="1" dirty="0" err="1"/>
              <a:t>làm</a:t>
            </a:r>
            <a:r>
              <a:rPr lang="en-US" sz="10200" b="1" dirty="0"/>
              <a:t> </a:t>
            </a:r>
            <a:r>
              <a:rPr lang="en-US" sz="10200" b="1" dirty="0" err="1"/>
              <a:t>cho</a:t>
            </a:r>
            <a:r>
              <a:rPr lang="en-US" sz="10200" b="1" dirty="0"/>
              <a:t> </a:t>
            </a:r>
            <a:r>
              <a:rPr lang="en-US" sz="10200" b="1" dirty="0" err="1"/>
              <a:t>tê</a:t>
            </a:r>
            <a:r>
              <a:rPr lang="en-US" sz="10200" b="1" dirty="0"/>
              <a:t> </a:t>
            </a:r>
            <a:r>
              <a:rPr lang="en-US" sz="10200" b="1" dirty="0" err="1"/>
              <a:t>tái</a:t>
            </a:r>
            <a:r>
              <a:rPr lang="en-US" sz="10200" b="1" dirty="0"/>
              <a:t>. Con </a:t>
            </a:r>
            <a:r>
              <a:rPr lang="en-US" sz="10200" b="1" dirty="0" err="1"/>
              <a:t>dâng</a:t>
            </a:r>
            <a:r>
              <a:rPr lang="en-US" sz="10200" b="1" dirty="0"/>
              <a:t> </a:t>
            </a:r>
            <a:r>
              <a:rPr lang="en-US" sz="10200" b="1" dirty="0" err="1"/>
              <a:t>Chúa</a:t>
            </a:r>
            <a:r>
              <a:rPr lang="en-US" sz="10200" b="1" dirty="0"/>
              <a:t> </a:t>
            </a:r>
            <a:r>
              <a:rPr lang="en-US" sz="10200" b="1" dirty="0" err="1"/>
              <a:t>đôi</a:t>
            </a:r>
            <a:r>
              <a:rPr lang="en-US" sz="10200" b="1" dirty="0"/>
              <a:t> </a:t>
            </a:r>
            <a:r>
              <a:rPr lang="en-US" sz="10200" b="1" dirty="0" err="1"/>
              <a:t>bờ</a:t>
            </a:r>
            <a:r>
              <a:rPr lang="en-US" sz="10200" b="1" dirty="0"/>
              <a:t> </a:t>
            </a:r>
            <a:r>
              <a:rPr lang="en-US" sz="10200" b="1" dirty="0" err="1"/>
              <a:t>vai</a:t>
            </a:r>
            <a:r>
              <a:rPr lang="en-US" sz="10200" b="1" dirty="0"/>
              <a:t> </a:t>
            </a:r>
            <a:r>
              <a:rPr lang="en-US" sz="10200" b="1" dirty="0" err="1"/>
              <a:t>gánh</a:t>
            </a:r>
            <a:r>
              <a:rPr lang="en-US" sz="10200" b="1" dirty="0"/>
              <a:t> </a:t>
            </a:r>
            <a:r>
              <a:rPr lang="en-US" sz="10200" b="1" dirty="0" err="1"/>
              <a:t>gồng</a:t>
            </a:r>
            <a:r>
              <a:rPr lang="en-US" sz="10200" b="1" dirty="0"/>
              <a:t> </a:t>
            </a:r>
            <a:r>
              <a:rPr lang="en-US" sz="10200" b="1" dirty="0" err="1"/>
              <a:t>nặng</a:t>
            </a:r>
            <a:r>
              <a:rPr lang="en-US" sz="10200" b="1" dirty="0"/>
              <a:t> </a:t>
            </a:r>
            <a:r>
              <a:rPr lang="en-US" sz="10200" b="1" dirty="0" err="1"/>
              <a:t>trĩu</a:t>
            </a:r>
            <a:r>
              <a:rPr lang="en-US" sz="10200" b="1" dirty="0"/>
              <a:t> </a:t>
            </a:r>
            <a:r>
              <a:rPr lang="en-US" sz="10200" b="1" dirty="0" err="1"/>
              <a:t>bao</a:t>
            </a:r>
            <a:r>
              <a:rPr lang="en-US" sz="10200" b="1" dirty="0"/>
              <a:t> </a:t>
            </a:r>
            <a:r>
              <a:rPr lang="en-US" sz="10200" b="1" dirty="0" err="1"/>
              <a:t>ngày</a:t>
            </a:r>
            <a:r>
              <a:rPr lang="en-US" sz="10200" b="1" dirty="0"/>
              <a:t>, con </a:t>
            </a:r>
            <a:r>
              <a:rPr lang="en-US" sz="10200" b="1" dirty="0" err="1"/>
              <a:t>dâng</a:t>
            </a:r>
            <a:r>
              <a:rPr lang="en-US" sz="10200" b="1" dirty="0"/>
              <a:t> </a:t>
            </a:r>
            <a:r>
              <a:rPr lang="en-US" sz="10200" b="1" dirty="0" err="1"/>
              <a:t>Chúa</a:t>
            </a:r>
            <a:r>
              <a:rPr lang="en-US" sz="10200" b="1" dirty="0"/>
              <a:t> </a:t>
            </a:r>
            <a:r>
              <a:rPr lang="en-US" sz="10200" b="1" dirty="0" err="1"/>
              <a:t>đôi</a:t>
            </a:r>
            <a:r>
              <a:rPr lang="en-US" sz="10200" b="1" dirty="0"/>
              <a:t> </a:t>
            </a:r>
            <a:r>
              <a:rPr lang="en-US" sz="10200" b="1" dirty="0" err="1"/>
              <a:t>chân</a:t>
            </a:r>
            <a:r>
              <a:rPr lang="en-US" sz="10200" b="1" dirty="0"/>
              <a:t> </a:t>
            </a:r>
            <a:r>
              <a:rPr lang="en-US" sz="10200" b="1" dirty="0" err="1"/>
              <a:t>này</a:t>
            </a:r>
            <a:r>
              <a:rPr lang="en-US" sz="10200" b="1" dirty="0"/>
              <a:t> </a:t>
            </a:r>
            <a:r>
              <a:rPr lang="en-US" sz="10200" b="1" dirty="0" err="1"/>
              <a:t>đi</a:t>
            </a:r>
            <a:r>
              <a:rPr lang="en-US" sz="10200" b="1" dirty="0"/>
              <a:t> </a:t>
            </a:r>
            <a:r>
              <a:rPr lang="en-US" sz="10200" b="1" dirty="0" err="1"/>
              <a:t>tìm</a:t>
            </a:r>
            <a:r>
              <a:rPr lang="en-US" sz="10200" b="1" dirty="0"/>
              <a:t> </a:t>
            </a:r>
            <a:r>
              <a:rPr lang="en-US" sz="10200" b="1" dirty="0" err="1"/>
              <a:t>hạnh</a:t>
            </a:r>
            <a:r>
              <a:rPr lang="en-US" sz="10200" b="1" dirty="0"/>
              <a:t> </a:t>
            </a:r>
            <a:r>
              <a:rPr lang="en-US" sz="10200" b="1" dirty="0" err="1"/>
              <a:t>phúc</a:t>
            </a:r>
            <a:r>
              <a:rPr lang="en-US" sz="10200" b="1" dirty="0"/>
              <a:t> </a:t>
            </a:r>
            <a:r>
              <a:rPr lang="en-US" sz="10200" b="1" dirty="0" err="1"/>
              <a:t>miệt</a:t>
            </a:r>
            <a:r>
              <a:rPr lang="en-US" sz="10200" b="1" dirty="0"/>
              <a:t> </a:t>
            </a:r>
            <a:r>
              <a:rPr lang="en-US" sz="10200" b="1" dirty="0" err="1"/>
              <a:t>mài</a:t>
            </a:r>
            <a:r>
              <a:rPr lang="en-US" sz="10200" b="1" dirty="0"/>
              <a:t>.</a:t>
            </a:r>
            <a:endParaRPr lang="en-US" altLang="vi-VN" sz="10200" b="1" dirty="0"/>
          </a:p>
        </p:txBody>
      </p:sp>
    </p:spTree>
    <p:extLst>
      <p:ext uri="{BB962C8B-B14F-4D97-AF65-F5344CB8AC3E}">
        <p14:creationId xmlns:p14="http://schemas.microsoft.com/office/powerpoint/2010/main" val="1408979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1462679" y="-94615"/>
            <a:ext cx="16201479" cy="693896"/>
          </a:xfrm>
        </p:spPr>
        <p:txBody>
          <a:bodyPr/>
          <a:lstStyle/>
          <a:p>
            <a:r>
              <a:rPr lang="en-US" altLang="vi-VN" sz="3000" b="1"/>
              <a:t>CON </a:t>
            </a:r>
            <a:r>
              <a:rPr lang="en-US" altLang="vi-VN" sz="3000" b="1" dirty="0" err="1"/>
              <a:t>DÂNG</a:t>
            </a:r>
            <a:r>
              <a:rPr lang="en-US" altLang="vi-VN" sz="3000" b="1" dirty="0"/>
              <a:t> </a:t>
            </a:r>
            <a:r>
              <a:rPr lang="en-US" altLang="vi-VN" sz="3000" b="1" dirty="0" err="1"/>
              <a:t>CHÚA</a:t>
            </a:r>
            <a:endParaRPr lang="en-US" altLang="vi-VN" sz="3000" b="1" dirty="0"/>
          </a:p>
        </p:txBody>
      </p:sp>
      <p:sp>
        <p:nvSpPr>
          <p:cNvPr id="19459" name="Content Placeholder 2"/>
          <p:cNvSpPr>
            <a:spLocks noGrp="1"/>
          </p:cNvSpPr>
          <p:nvPr>
            <p:ph idx="1"/>
          </p:nvPr>
        </p:nvSpPr>
        <p:spPr>
          <a:xfrm>
            <a:off x="1" y="294481"/>
            <a:ext cx="19199224" cy="9322560"/>
          </a:xfrm>
        </p:spPr>
        <p:txBody>
          <a:bodyPr/>
          <a:lstStyle/>
          <a:p>
            <a:pPr marL="0" indent="0" algn="just">
              <a:buNone/>
            </a:pPr>
            <a:r>
              <a:rPr lang="vi-VN" sz="11600" b="1" dirty="0"/>
              <a:t>ĐK. Vì ngày mai con lo hôm nay, vì tương lai con lo hiện tại, vì trời đất mãi luôn vần xoay và cuộc sống bon chen từng ngày. </a:t>
            </a:r>
            <a:endParaRPr lang="en-US" altLang="vi-VN" sz="11600" b="1" dirty="0"/>
          </a:p>
        </p:txBody>
      </p:sp>
    </p:spTree>
    <p:extLst>
      <p:ext uri="{BB962C8B-B14F-4D97-AF65-F5344CB8AC3E}">
        <p14:creationId xmlns:p14="http://schemas.microsoft.com/office/powerpoint/2010/main" val="2296278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1462679" y="-94615"/>
            <a:ext cx="16201479" cy="693896"/>
          </a:xfrm>
        </p:spPr>
        <p:txBody>
          <a:bodyPr/>
          <a:lstStyle/>
          <a:p>
            <a:r>
              <a:rPr lang="en-US" altLang="vi-VN" sz="3000" b="1"/>
              <a:t>CON </a:t>
            </a:r>
            <a:r>
              <a:rPr lang="en-US" altLang="vi-VN" sz="3000" b="1" dirty="0" err="1"/>
              <a:t>DÂNG</a:t>
            </a:r>
            <a:r>
              <a:rPr lang="en-US" altLang="vi-VN" sz="3000" b="1" dirty="0"/>
              <a:t> </a:t>
            </a:r>
            <a:r>
              <a:rPr lang="en-US" altLang="vi-VN" sz="3000" b="1" dirty="0" err="1"/>
              <a:t>CHÚA</a:t>
            </a:r>
            <a:endParaRPr lang="en-US" altLang="vi-VN" sz="3000" b="1" dirty="0"/>
          </a:p>
        </p:txBody>
      </p:sp>
      <p:sp>
        <p:nvSpPr>
          <p:cNvPr id="19459" name="Content Placeholder 2"/>
          <p:cNvSpPr>
            <a:spLocks noGrp="1"/>
          </p:cNvSpPr>
          <p:nvPr>
            <p:ph idx="1"/>
          </p:nvPr>
        </p:nvSpPr>
        <p:spPr>
          <a:xfrm>
            <a:off x="1" y="675481"/>
            <a:ext cx="19199224" cy="9322560"/>
          </a:xfrm>
        </p:spPr>
        <p:txBody>
          <a:bodyPr/>
          <a:lstStyle/>
          <a:p>
            <a:pPr marL="0" indent="0" algn="just">
              <a:buNone/>
            </a:pPr>
            <a:r>
              <a:rPr lang="vi-VN" sz="10400" b="1" dirty="0"/>
              <a:t>2. Đây đôi mắt trông lên Ngài khi nỗi buồn làm cho chới với, đây đau đớn se bờ môi những lần gục ngã trong đời, đây mơ ước trôi qua rồi đã làm sầu héo nụ cười.</a:t>
            </a:r>
            <a:endParaRPr lang="en-US" altLang="vi-VN" sz="10400" b="1" dirty="0"/>
          </a:p>
        </p:txBody>
      </p:sp>
    </p:spTree>
    <p:extLst>
      <p:ext uri="{BB962C8B-B14F-4D97-AF65-F5344CB8AC3E}">
        <p14:creationId xmlns:p14="http://schemas.microsoft.com/office/powerpoint/2010/main" val="751694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1462679" y="-94615"/>
            <a:ext cx="16201479" cy="693896"/>
          </a:xfrm>
        </p:spPr>
        <p:txBody>
          <a:bodyPr/>
          <a:lstStyle/>
          <a:p>
            <a:r>
              <a:rPr lang="en-US" altLang="vi-VN" sz="3000" b="1"/>
              <a:t>CON </a:t>
            </a:r>
            <a:r>
              <a:rPr lang="en-US" altLang="vi-VN" sz="3000" b="1" dirty="0" err="1"/>
              <a:t>DÂNG</a:t>
            </a:r>
            <a:r>
              <a:rPr lang="en-US" altLang="vi-VN" sz="3000" b="1" dirty="0"/>
              <a:t> </a:t>
            </a:r>
            <a:r>
              <a:rPr lang="en-US" altLang="vi-VN" sz="3000" b="1" dirty="0" err="1"/>
              <a:t>CHÚA</a:t>
            </a:r>
            <a:endParaRPr lang="en-US" altLang="vi-VN" sz="3000" b="1" dirty="0"/>
          </a:p>
        </p:txBody>
      </p:sp>
      <p:sp>
        <p:nvSpPr>
          <p:cNvPr id="19459" name="Content Placeholder 2"/>
          <p:cNvSpPr>
            <a:spLocks noGrp="1"/>
          </p:cNvSpPr>
          <p:nvPr>
            <p:ph idx="1"/>
          </p:nvPr>
        </p:nvSpPr>
        <p:spPr>
          <a:xfrm>
            <a:off x="1" y="370681"/>
            <a:ext cx="19199224" cy="9322560"/>
          </a:xfrm>
        </p:spPr>
        <p:txBody>
          <a:bodyPr/>
          <a:lstStyle/>
          <a:p>
            <a:pPr marL="0" indent="0" algn="just">
              <a:buNone/>
            </a:pPr>
            <a:r>
              <a:rPr lang="vi-VN" sz="11500" b="1" dirty="0"/>
              <a:t>Vì lạy Chúa con luôn tin yêu, dù băn khoăn âu lo mọi điều, dù ngàn tiếng khóc than đìu hiu dù đời sống đau thương còn nhiều.</a:t>
            </a:r>
            <a:endParaRPr lang="en-US" altLang="vi-VN" sz="50900" b="1" dirty="0"/>
          </a:p>
        </p:txBody>
      </p:sp>
    </p:spTree>
    <p:extLst>
      <p:ext uri="{BB962C8B-B14F-4D97-AF65-F5344CB8AC3E}">
        <p14:creationId xmlns:p14="http://schemas.microsoft.com/office/powerpoint/2010/main" val="1053967330"/>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1327</TotalTime>
  <Words>160</Words>
  <Application>Microsoft Office PowerPoint</Application>
  <PresentationFormat>Custom</PresentationFormat>
  <Paragraphs>8</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Default Design</vt:lpstr>
      <vt:lpstr>CON DÂNG CHÚA</vt:lpstr>
      <vt:lpstr>CON DÂNG CHÚA</vt:lpstr>
      <vt:lpstr>CON DÂNG CHÚA</vt:lpstr>
      <vt:lpstr>CON DÂNG CHÚA</vt:lpstr>
    </vt:vector>
  </TitlesOfParts>
  <Company>164A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Icare</dc:creator>
  <cp:lastModifiedBy>ANHBAO IT</cp:lastModifiedBy>
  <cp:revision>174</cp:revision>
  <dcterms:created xsi:type="dcterms:W3CDTF">2011-08-20T01:52:59Z</dcterms:created>
  <dcterms:modified xsi:type="dcterms:W3CDTF">2024-04-06T16:31:02Z</dcterms:modified>
</cp:coreProperties>
</file>