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1" autoAdjust="0"/>
    <p:restoredTop sz="94660"/>
  </p:normalViewPr>
  <p:slideViewPr>
    <p:cSldViewPr>
      <p:cViewPr varScale="1">
        <p:scale>
          <a:sx n="66" d="100"/>
          <a:sy n="66" d="100"/>
        </p:scale>
        <p:origin x="114" y="300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06/04/2024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-9461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0" y="21828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4000" b="1" dirty="0"/>
              <a:t>1. Con dâng lên Ngài niềm cảm mến vô biên. Con dâng lên Ngài ôi trái tim dịu hiền. </a:t>
            </a:r>
            <a:endParaRPr lang="en-US" altLang="vi-VN" sz="14000" b="1" dirty="0"/>
          </a:p>
        </p:txBody>
      </p:sp>
    </p:spTree>
    <p:extLst>
      <p:ext uri="{BB962C8B-B14F-4D97-AF65-F5344CB8AC3E}">
        <p14:creationId xmlns:p14="http://schemas.microsoft.com/office/powerpoint/2010/main" val="3967370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13398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3" y="72552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4000" b="1" dirty="0"/>
              <a:t>ĐK: Chúa ơi! Tình Ngài cao hơn Thái sơn chứa chan bao tình mến thương. </a:t>
            </a:r>
            <a:endParaRPr lang="en-US" altLang="vi-VN" sz="14000" b="1" dirty="0"/>
          </a:p>
        </p:txBody>
      </p:sp>
    </p:spTree>
    <p:extLst>
      <p:ext uri="{BB962C8B-B14F-4D97-AF65-F5344CB8AC3E}">
        <p14:creationId xmlns:p14="http://schemas.microsoft.com/office/powerpoint/2010/main" val="400201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-9461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3" y="72552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4000" b="1" dirty="0"/>
              <a:t>2. Con dâng lên Ngài trọn thân xác tâm tư. Đã bao nhiêu lần ghi dấu chân mịt mờ. </a:t>
            </a:r>
            <a:endParaRPr lang="en-US" altLang="vi-VN" sz="14000" b="1" dirty="0"/>
          </a:p>
        </p:txBody>
      </p:sp>
    </p:spTree>
    <p:extLst>
      <p:ext uri="{BB962C8B-B14F-4D97-AF65-F5344CB8AC3E}">
        <p14:creationId xmlns:p14="http://schemas.microsoft.com/office/powerpoint/2010/main" val="2109382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-9461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3" y="72552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4000" b="1" dirty="0"/>
              <a:t>ĐK: Chúa ơi! Tình Ngài cao hơn Thái sơn chứa chan bao tình mến thương. </a:t>
            </a:r>
            <a:endParaRPr lang="en-US" altLang="vi-VN" sz="14000" b="1" dirty="0"/>
          </a:p>
        </p:txBody>
      </p:sp>
    </p:spTree>
    <p:extLst>
      <p:ext uri="{BB962C8B-B14F-4D97-AF65-F5344CB8AC3E}">
        <p14:creationId xmlns:p14="http://schemas.microsoft.com/office/powerpoint/2010/main" val="20399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-9461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3" y="29448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3800" b="1" dirty="0"/>
              <a:t>3. Con dâng lên Ngài niềm tin đã bao phen. Lung lay phiêu dạt xao xuyến trên dòng đời.</a:t>
            </a:r>
            <a:endParaRPr lang="en-US" altLang="vi-VN" sz="262700" b="1" dirty="0"/>
          </a:p>
        </p:txBody>
      </p:sp>
    </p:spTree>
    <p:extLst>
      <p:ext uri="{BB962C8B-B14F-4D97-AF65-F5344CB8AC3E}">
        <p14:creationId xmlns:p14="http://schemas.microsoft.com/office/powerpoint/2010/main" val="3539237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462679" y="-94615"/>
            <a:ext cx="16201479" cy="693896"/>
          </a:xfrm>
        </p:spPr>
        <p:txBody>
          <a:bodyPr/>
          <a:lstStyle/>
          <a:p>
            <a:r>
              <a:rPr lang="en-US" altLang="vi-VN" sz="3000" b="1"/>
              <a:t>CON </a:t>
            </a:r>
            <a:r>
              <a:rPr lang="en-US" altLang="vi-VN" sz="3000" b="1" dirty="0"/>
              <a:t>DÂNG LÊN NGÀI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599283" y="725521"/>
            <a:ext cx="18000663" cy="9322560"/>
          </a:xfrm>
        </p:spPr>
        <p:txBody>
          <a:bodyPr/>
          <a:lstStyle/>
          <a:p>
            <a:pPr marL="0" indent="0" algn="just">
              <a:buNone/>
            </a:pPr>
            <a:r>
              <a:rPr lang="vi-VN" sz="14000" b="1" dirty="0"/>
              <a:t>ĐK: Chúa ơi! Tình Ngài cao hơn Thái sơn chứa chan bao tình mến thương. </a:t>
            </a:r>
            <a:endParaRPr lang="en-US" altLang="vi-VN" sz="14000" b="1" dirty="0"/>
          </a:p>
        </p:txBody>
      </p:sp>
    </p:spTree>
    <p:extLst>
      <p:ext uri="{BB962C8B-B14F-4D97-AF65-F5344CB8AC3E}">
        <p14:creationId xmlns:p14="http://schemas.microsoft.com/office/powerpoint/2010/main" val="26091977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144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Default Design</vt:lpstr>
      <vt:lpstr>CON DÂNG LÊN NGÀI</vt:lpstr>
      <vt:lpstr>CON DÂNG LÊN NGÀI</vt:lpstr>
      <vt:lpstr>CON DÂNG LÊN NGÀI</vt:lpstr>
      <vt:lpstr>CON DÂNG LÊN NGÀI</vt:lpstr>
      <vt:lpstr>CON DÂNG LÊN NGÀI</vt:lpstr>
      <vt:lpstr>CON DÂNG LÊN NGÀI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164</cp:revision>
  <dcterms:created xsi:type="dcterms:W3CDTF">2011-08-20T01:52:59Z</dcterms:created>
  <dcterms:modified xsi:type="dcterms:W3CDTF">2024-04-06T16:31:57Z</dcterms:modified>
</cp:coreProperties>
</file>