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10319"/>
            <a:ext cx="16199126" cy="634214"/>
          </a:xfrm>
        </p:spPr>
        <p:txBody>
          <a:bodyPr/>
          <a:lstStyle/>
          <a:p>
            <a:r>
              <a:rPr lang="en-US" altLang="vi-VN" sz="3300" b="1" dirty="0"/>
              <a:t>Con </a:t>
            </a:r>
            <a:r>
              <a:rPr lang="en-US" altLang="vi-VN" sz="3300" b="1" dirty="0" err="1"/>
              <a:t>đường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Chúa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đã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đi</a:t>
            </a:r>
            <a:r>
              <a:rPr lang="en-US" altLang="vi-VN" sz="3300" b="1" dirty="0"/>
              <a:t> qua</a:t>
            </a:r>
            <a:endParaRPr lang="vi-VN" altLang="vi-VN" sz="3300" b="1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1. Lạy Chúa, con đường nào Chúa đã đi qua, con đường nào Ngài ra pháp trường, mão gai nào hẳn sâu trên trái.</a:t>
            </a:r>
          </a:p>
        </p:txBody>
      </p:sp>
    </p:spTree>
    <p:extLst>
      <p:ext uri="{BB962C8B-B14F-4D97-AF65-F5344CB8AC3E}">
        <p14:creationId xmlns:p14="http://schemas.microsoft.com/office/powerpoint/2010/main" val="30631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Thánh Giá nào Ngài đóng đinh xưa, chén đắng nào Ngài uống say sưa, đường tình đó Ngài dành cho con. </a:t>
            </a:r>
          </a:p>
        </p:txBody>
      </p:sp>
    </p:spTree>
    <p:extLst>
      <p:ext uri="{BB962C8B-B14F-4D97-AF65-F5344CB8AC3E}">
        <p14:creationId xmlns:p14="http://schemas.microsoft.com/office/powerpoint/2010/main" val="354082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ĐK: Lạy Chúa, xin cho con bước đi theo Ngài, xin cho con cùng vác với Ngài, </a:t>
            </a:r>
            <a:r>
              <a:rPr lang="en-US" altLang="vi-VN" sz="12000" b="1" dirty="0" err="1"/>
              <a:t>thập</a:t>
            </a:r>
            <a:r>
              <a:rPr lang="en-US" altLang="vi-VN" sz="12000" b="1" dirty="0"/>
              <a:t> </a:t>
            </a:r>
            <a:r>
              <a:rPr lang="en-US" altLang="vi-VN" sz="12000" b="1" dirty="0" err="1"/>
              <a:t>giá</a:t>
            </a:r>
            <a:r>
              <a:rPr lang="en-US" altLang="vi-VN" sz="12000" b="1" dirty="0"/>
              <a:t>  </a:t>
            </a:r>
            <a:r>
              <a:rPr lang="vi-VN" altLang="vi-VN" sz="12000" b="1" dirty="0"/>
              <a:t>trên đường đời con.</a:t>
            </a:r>
            <a:endParaRPr lang="vi-VN" altLang="vi-VN" sz="12000" dirty="0"/>
          </a:p>
        </p:txBody>
      </p:sp>
    </p:spTree>
    <p:extLst>
      <p:ext uri="{BB962C8B-B14F-4D97-AF65-F5344CB8AC3E}">
        <p14:creationId xmlns:p14="http://schemas.microsoft.com/office/powerpoint/2010/main" val="145331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xin cho con đóng đinh với Ngài, xin cho con cung chết với Ngài, để được sống với Ngài vinh quang.</a:t>
            </a:r>
            <a:r>
              <a:rPr lang="vi-VN" altLang="vi-VN" sz="1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1043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4. Lạy Chúa, trên đường đời lắm nỗi gian chuân, con chợt mình, niềm vui thế trần, quên ân tình Ngài thương ban phát.</a:t>
            </a:r>
          </a:p>
        </p:txBody>
      </p:sp>
    </p:spTree>
    <p:extLst>
      <p:ext uri="{BB962C8B-B14F-4D97-AF65-F5344CB8AC3E}">
        <p14:creationId xmlns:p14="http://schemas.microsoft.com/office/powerpoint/2010/main" val="19758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Chúa đến vì tội lỗi muôn dân, chết khổ hình Thập Gía treo thân, đường tình đó Ngài danh cho con.</a:t>
            </a:r>
          </a:p>
        </p:txBody>
      </p:sp>
    </p:spTree>
    <p:extLst>
      <p:ext uri="{BB962C8B-B14F-4D97-AF65-F5344CB8AC3E}">
        <p14:creationId xmlns:p14="http://schemas.microsoft.com/office/powerpoint/2010/main" val="79289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ĐK: Lạy Chúa, xin cho con bước đi theo Ngài, xin cho con cùng vác với Ngài, </a:t>
            </a:r>
            <a:r>
              <a:rPr lang="en-US" altLang="vi-VN" sz="12000" b="1" dirty="0" err="1"/>
              <a:t>thập</a:t>
            </a:r>
            <a:r>
              <a:rPr lang="en-US" altLang="vi-VN" sz="12000" b="1" dirty="0"/>
              <a:t> </a:t>
            </a:r>
            <a:r>
              <a:rPr lang="en-US" altLang="vi-VN" sz="12000" b="1" dirty="0" err="1"/>
              <a:t>giá</a:t>
            </a:r>
            <a:r>
              <a:rPr lang="en-US" altLang="vi-VN" sz="12000" b="1" dirty="0"/>
              <a:t>  </a:t>
            </a:r>
            <a:r>
              <a:rPr lang="vi-VN" altLang="vi-VN" sz="12000" b="1" dirty="0"/>
              <a:t>trên đường đời con.</a:t>
            </a:r>
            <a:endParaRPr lang="vi-VN" altLang="vi-VN" sz="12000" dirty="0"/>
          </a:p>
        </p:txBody>
      </p:sp>
    </p:spTree>
    <p:extLst>
      <p:ext uri="{BB962C8B-B14F-4D97-AF65-F5344CB8AC3E}">
        <p14:creationId xmlns:p14="http://schemas.microsoft.com/office/powerpoint/2010/main" val="296271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xin cho con đóng đinh với Ngài, xin cho con cung chết với Ngài, để được sống với Ngài vinh quang.</a:t>
            </a:r>
            <a:r>
              <a:rPr lang="vi-VN" altLang="vi-VN" sz="1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74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10319"/>
            <a:ext cx="16199126" cy="634214"/>
          </a:xfrm>
        </p:spPr>
        <p:txBody>
          <a:bodyPr/>
          <a:lstStyle/>
          <a:p>
            <a:r>
              <a:rPr lang="en-US" altLang="vi-VN" sz="3300" b="1" dirty="0"/>
              <a:t>Con </a:t>
            </a:r>
            <a:r>
              <a:rPr lang="en-US" altLang="vi-VN" sz="3300" b="1" dirty="0" err="1"/>
              <a:t>đường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Chúa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đã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đi</a:t>
            </a:r>
            <a:r>
              <a:rPr lang="en-US" altLang="vi-VN" sz="3300" b="1" dirty="0"/>
              <a:t> qua</a:t>
            </a:r>
            <a:endParaRPr lang="vi-VN" altLang="vi-VN" sz="3300" b="1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Thánh Giá nào Ngài vác trên vai, đau thương nào phủ kín tâm tư, đường tình đó Ngài dành cho con.</a:t>
            </a:r>
          </a:p>
        </p:txBody>
      </p:sp>
    </p:spTree>
    <p:extLst>
      <p:ext uri="{BB962C8B-B14F-4D97-AF65-F5344CB8AC3E}">
        <p14:creationId xmlns:p14="http://schemas.microsoft.com/office/powerpoint/2010/main" val="15818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ĐK: Lạy Chúa, xin cho con bước đi theo Ngài, xin cho con cùng vác với Ngài, </a:t>
            </a:r>
            <a:r>
              <a:rPr lang="en-US" altLang="vi-VN" sz="12000" b="1" dirty="0" err="1"/>
              <a:t>thập</a:t>
            </a:r>
            <a:r>
              <a:rPr lang="en-US" altLang="vi-VN" sz="12000" b="1" dirty="0"/>
              <a:t> </a:t>
            </a:r>
            <a:r>
              <a:rPr lang="en-US" altLang="vi-VN" sz="12000" b="1" dirty="0" err="1"/>
              <a:t>giá</a:t>
            </a:r>
            <a:r>
              <a:rPr lang="en-US" altLang="vi-VN" sz="12000" b="1" dirty="0"/>
              <a:t>  </a:t>
            </a:r>
            <a:r>
              <a:rPr lang="vi-VN" altLang="vi-VN" sz="12000" b="1" dirty="0"/>
              <a:t>trên đường đời con.</a:t>
            </a:r>
            <a:endParaRPr lang="vi-VN" altLang="vi-VN" sz="12000" dirty="0"/>
          </a:p>
        </p:txBody>
      </p:sp>
    </p:spTree>
    <p:extLst>
      <p:ext uri="{BB962C8B-B14F-4D97-AF65-F5344CB8AC3E}">
        <p14:creationId xmlns:p14="http://schemas.microsoft.com/office/powerpoint/2010/main" val="262045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xin cho con đóng đinh với Ngài, xin cho con cung chết với Ngài, để được sống với Ngài vinh quang.</a:t>
            </a:r>
            <a:r>
              <a:rPr lang="vi-VN" altLang="vi-VN" sz="1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009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2. Lạy Chúa, lưỡi đòng nào đam thấu con tim, đinh nhọn nào con loang máu đào, sỉ nhục nào con vương trên mắt.</a:t>
            </a:r>
          </a:p>
        </p:txBody>
      </p:sp>
    </p:spTree>
    <p:extLst>
      <p:ext uri="{BB962C8B-B14F-4D97-AF65-F5344CB8AC3E}">
        <p14:creationId xmlns:p14="http://schemas.microsoft.com/office/powerpoint/2010/main" val="308218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những bước nào ngục ngã đau thương, bao roi đòn hẳn vết thê lương, đường tình đó Ngài danh cho con. </a:t>
            </a:r>
          </a:p>
        </p:txBody>
      </p:sp>
    </p:spTree>
    <p:extLst>
      <p:ext uri="{BB962C8B-B14F-4D97-AF65-F5344CB8AC3E}">
        <p14:creationId xmlns:p14="http://schemas.microsoft.com/office/powerpoint/2010/main" val="210927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ĐK: Lạy Chúa, xin cho con bước đi theo Ngài, xin cho con cùng vác với Ngài, </a:t>
            </a:r>
            <a:r>
              <a:rPr lang="en-US" altLang="vi-VN" sz="12000" b="1" dirty="0" err="1"/>
              <a:t>thập</a:t>
            </a:r>
            <a:r>
              <a:rPr lang="en-US" altLang="vi-VN" sz="12000" b="1" dirty="0"/>
              <a:t> </a:t>
            </a:r>
            <a:r>
              <a:rPr lang="en-US" altLang="vi-VN" sz="12000" b="1" dirty="0" err="1"/>
              <a:t>giá</a:t>
            </a:r>
            <a:r>
              <a:rPr lang="en-US" altLang="vi-VN" sz="12000" b="1" dirty="0"/>
              <a:t>  </a:t>
            </a:r>
            <a:r>
              <a:rPr lang="vi-VN" altLang="vi-VN" sz="12000" b="1" dirty="0"/>
              <a:t>trên đường đời con.</a:t>
            </a:r>
            <a:endParaRPr lang="vi-VN" altLang="vi-VN" sz="12000" dirty="0"/>
          </a:p>
        </p:txBody>
      </p:sp>
    </p:spTree>
    <p:extLst>
      <p:ext uri="{BB962C8B-B14F-4D97-AF65-F5344CB8AC3E}">
        <p14:creationId xmlns:p14="http://schemas.microsoft.com/office/powerpoint/2010/main" val="235306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99281" y="233089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Lạy Chúa, xin cho con đóng đinh với Ngài, xin cho con cung chết với Ngài, để được sống với Ngài vinh quang.</a:t>
            </a:r>
            <a:r>
              <a:rPr lang="vi-VN" altLang="vi-VN" sz="1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5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99281" y="-70909"/>
            <a:ext cx="18000663" cy="1058862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3. Lạy Chúa, ôi đường tình Chúa đã đi qua, con đường thập tự loang máu đào, ôi lưỡi đòng còn loang vết máu.</a:t>
            </a:r>
          </a:p>
        </p:txBody>
      </p:sp>
    </p:spTree>
    <p:extLst>
      <p:ext uri="{BB962C8B-B14F-4D97-AF65-F5344CB8AC3E}">
        <p14:creationId xmlns:p14="http://schemas.microsoft.com/office/powerpoint/2010/main" val="31883572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457</Words>
  <Application>Microsoft Office PowerPoint</Application>
  <PresentationFormat>Custom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Design</vt:lpstr>
      <vt:lpstr>Con đường Chúa đã đi qua</vt:lpstr>
      <vt:lpstr>Con đường Chúa đã đi qua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172</cp:revision>
  <dcterms:created xsi:type="dcterms:W3CDTF">2011-08-20T01:52:59Z</dcterms:created>
  <dcterms:modified xsi:type="dcterms:W3CDTF">2024-04-06T16:32:23Z</dcterms:modified>
</cp:coreProperties>
</file>