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63" r:id="rId6"/>
    <p:sldId id="261" r:id="rId7"/>
    <p:sldId id="264" r:id="rId8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14" y="156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06/04/2024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756" y="-86519"/>
            <a:ext cx="16199714" cy="609144"/>
          </a:xfrm>
        </p:spPr>
        <p:txBody>
          <a:bodyPr/>
          <a:lstStyle/>
          <a:p>
            <a:r>
              <a:rPr lang="vi-VN" sz="3000" b="1"/>
              <a:t>CON </a:t>
            </a:r>
            <a:r>
              <a:rPr lang="vi-VN" sz="3000" b="1" dirty="0"/>
              <a:t>HÂN HOAN 2</a:t>
            </a:r>
            <a:endParaRPr lang="en-US" altLang="vi-VN" sz="3000" b="1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283" y="370681"/>
            <a:ext cx="18000663" cy="9068308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vi-VN" sz="13000" b="1" dirty="0"/>
              <a:t>ĐK: Con hân hoan vui sướng khi vào đền thánh Chúa Trời. Con say sưa ca hát, chúc khen tình Chúa muôn đời.</a:t>
            </a:r>
            <a:endParaRPr lang="en-US" altLang="vi-VN" sz="13000" b="1" dirty="0"/>
          </a:p>
        </p:txBody>
      </p:sp>
    </p:spTree>
    <p:extLst>
      <p:ext uri="{BB962C8B-B14F-4D97-AF65-F5344CB8AC3E}">
        <p14:creationId xmlns:p14="http://schemas.microsoft.com/office/powerpoint/2010/main" val="314019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756" y="-86519"/>
            <a:ext cx="16199714" cy="609144"/>
          </a:xfrm>
        </p:spPr>
        <p:txBody>
          <a:bodyPr/>
          <a:lstStyle/>
          <a:p>
            <a:r>
              <a:rPr lang="vi-VN" sz="3000" b="1"/>
              <a:t>CON </a:t>
            </a:r>
            <a:r>
              <a:rPr lang="vi-VN" sz="3000" b="1" dirty="0"/>
              <a:t>HÂN HOAN 2</a:t>
            </a:r>
            <a:endParaRPr lang="en-US" altLang="vi-VN" sz="3000" b="1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283" y="523081"/>
            <a:ext cx="18000663" cy="9068308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vi-VN" sz="13800" b="1" dirty="0"/>
              <a:t>1. Lang thang trên dòng đời nhiều khi con lạc lối. Những ước mơ lâu rồi, về bên Chúa nghỉ ngơi.</a:t>
            </a:r>
            <a:endParaRPr lang="en-US" altLang="vi-VN" sz="80500" b="1" dirty="0"/>
          </a:p>
        </p:txBody>
      </p:sp>
    </p:spTree>
    <p:extLst>
      <p:ext uri="{BB962C8B-B14F-4D97-AF65-F5344CB8AC3E}">
        <p14:creationId xmlns:p14="http://schemas.microsoft.com/office/powerpoint/2010/main" val="156415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756" y="-86519"/>
            <a:ext cx="16199714" cy="609144"/>
          </a:xfrm>
        </p:spPr>
        <p:txBody>
          <a:bodyPr/>
          <a:lstStyle/>
          <a:p>
            <a:r>
              <a:rPr lang="vi-VN" sz="3000" b="1"/>
              <a:t>CON </a:t>
            </a:r>
            <a:r>
              <a:rPr lang="vi-VN" sz="3000" b="1" dirty="0"/>
              <a:t>HÂN HOAN 2</a:t>
            </a:r>
            <a:endParaRPr lang="en-US" altLang="vi-VN" sz="3000" b="1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283" y="370681"/>
            <a:ext cx="18000663" cy="9068308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vi-VN" sz="13000" b="1" dirty="0"/>
              <a:t>ĐK: Con hân hoan vui sướng khi vào đền thánh Chúa Trời. Con say sưa ca hát, chúc khen tình Chúa muôn đời.</a:t>
            </a:r>
            <a:endParaRPr lang="en-US" altLang="vi-VN" sz="13000" b="1" dirty="0"/>
          </a:p>
        </p:txBody>
      </p:sp>
    </p:spTree>
    <p:extLst>
      <p:ext uri="{BB962C8B-B14F-4D97-AF65-F5344CB8AC3E}">
        <p14:creationId xmlns:p14="http://schemas.microsoft.com/office/powerpoint/2010/main" val="414855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756" y="-86519"/>
            <a:ext cx="16199714" cy="609144"/>
          </a:xfrm>
        </p:spPr>
        <p:txBody>
          <a:bodyPr/>
          <a:lstStyle/>
          <a:p>
            <a:r>
              <a:rPr lang="vi-VN" sz="3000" b="1"/>
              <a:t>CON </a:t>
            </a:r>
            <a:r>
              <a:rPr lang="vi-VN" sz="3000" b="1" dirty="0"/>
              <a:t>HÂN HOAN 2</a:t>
            </a:r>
            <a:endParaRPr lang="en-US" altLang="vi-VN" sz="3000" b="1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283" y="827373"/>
            <a:ext cx="18000663" cy="9068308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vi-VN" sz="13000" b="1" dirty="0"/>
              <a:t>2. Qua bao ngày đợi chờ, hồn con mơ về Chúa. Những lúc đêm trăng mờ, nguyện dâng Chúa tình thơ.</a:t>
            </a:r>
            <a:endParaRPr lang="en-US" altLang="vi-VN" sz="13000" b="1" dirty="0"/>
          </a:p>
        </p:txBody>
      </p:sp>
    </p:spTree>
    <p:extLst>
      <p:ext uri="{BB962C8B-B14F-4D97-AF65-F5344CB8AC3E}">
        <p14:creationId xmlns:p14="http://schemas.microsoft.com/office/powerpoint/2010/main" val="89542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756" y="-86519"/>
            <a:ext cx="16199714" cy="609144"/>
          </a:xfrm>
        </p:spPr>
        <p:txBody>
          <a:bodyPr/>
          <a:lstStyle/>
          <a:p>
            <a:r>
              <a:rPr lang="vi-VN" sz="3000" b="1"/>
              <a:t>CON </a:t>
            </a:r>
            <a:r>
              <a:rPr lang="vi-VN" sz="3000" b="1" dirty="0"/>
              <a:t>HÂN HOAN 2</a:t>
            </a:r>
            <a:endParaRPr lang="en-US" altLang="vi-VN" sz="3000" b="1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283" y="370681"/>
            <a:ext cx="18000663" cy="9068308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vi-VN" sz="13000" b="1" dirty="0"/>
              <a:t>ĐK: Con hân hoan vui sướng khi vào đền thánh Chúa Trời. Con say sưa ca hát, chúc khen tình Chúa muôn đời.</a:t>
            </a:r>
            <a:endParaRPr lang="en-US" altLang="vi-VN" sz="13000" b="1" dirty="0"/>
          </a:p>
        </p:txBody>
      </p:sp>
    </p:spTree>
    <p:extLst>
      <p:ext uri="{BB962C8B-B14F-4D97-AF65-F5344CB8AC3E}">
        <p14:creationId xmlns:p14="http://schemas.microsoft.com/office/powerpoint/2010/main" val="135878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756" y="-86519"/>
            <a:ext cx="16199714" cy="609144"/>
          </a:xfrm>
        </p:spPr>
        <p:txBody>
          <a:bodyPr/>
          <a:lstStyle/>
          <a:p>
            <a:r>
              <a:rPr lang="vi-VN" sz="3000" b="1"/>
              <a:t>CON </a:t>
            </a:r>
            <a:r>
              <a:rPr lang="vi-VN" sz="3000" b="1" dirty="0"/>
              <a:t>HÂN HOAN 2</a:t>
            </a:r>
            <a:endParaRPr lang="en-US" altLang="vi-VN" sz="3000" b="1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283" y="294481"/>
            <a:ext cx="18000663" cy="9068308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vi-VN" sz="13000" b="1" dirty="0"/>
              <a:t>3. Như đêm lạnh hoang tàn, hằng mong muôn giọt nắng. Những lúc con u buồn, cậy trông Chúa nhiều hơn.</a:t>
            </a:r>
            <a:endParaRPr lang="en-US" altLang="vi-VN" sz="13000" b="1" dirty="0"/>
          </a:p>
        </p:txBody>
      </p:sp>
    </p:spTree>
    <p:extLst>
      <p:ext uri="{BB962C8B-B14F-4D97-AF65-F5344CB8AC3E}">
        <p14:creationId xmlns:p14="http://schemas.microsoft.com/office/powerpoint/2010/main" val="236892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756" y="-86519"/>
            <a:ext cx="16199714" cy="609144"/>
          </a:xfrm>
        </p:spPr>
        <p:txBody>
          <a:bodyPr/>
          <a:lstStyle/>
          <a:p>
            <a:r>
              <a:rPr lang="vi-VN" sz="3000" b="1"/>
              <a:t>CON </a:t>
            </a:r>
            <a:r>
              <a:rPr lang="vi-VN" sz="3000" b="1" dirty="0"/>
              <a:t>HÂN HOAN 2</a:t>
            </a:r>
            <a:endParaRPr lang="en-US" altLang="vi-VN" sz="3000" b="1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283" y="370681"/>
            <a:ext cx="18000663" cy="9068308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vi-VN" sz="13000" b="1" dirty="0"/>
              <a:t>ĐK: Con hân hoan vui sướng khi vào đền thánh Chúa Trời. Con say sưa ca hát, chúc khen tình Chúa muôn đời.</a:t>
            </a:r>
            <a:endParaRPr lang="en-US" altLang="vi-VN" sz="13000" b="1" dirty="0"/>
          </a:p>
        </p:txBody>
      </p:sp>
    </p:spTree>
    <p:extLst>
      <p:ext uri="{BB962C8B-B14F-4D97-AF65-F5344CB8AC3E}">
        <p14:creationId xmlns:p14="http://schemas.microsoft.com/office/powerpoint/2010/main" val="254287638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213</Words>
  <Application>Microsoft Office PowerPoint</Application>
  <PresentationFormat>Custom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Default Design</vt:lpstr>
      <vt:lpstr>CON HÂN HOAN 2</vt:lpstr>
      <vt:lpstr>CON HÂN HOAN 2</vt:lpstr>
      <vt:lpstr>CON HÂN HOAN 2</vt:lpstr>
      <vt:lpstr>CON HÂN HOAN 2</vt:lpstr>
      <vt:lpstr>CON HÂN HOAN 2</vt:lpstr>
      <vt:lpstr>CON HÂN HOAN 2</vt:lpstr>
      <vt:lpstr>CON HÂN HOAN 2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163</cp:revision>
  <dcterms:created xsi:type="dcterms:W3CDTF">2011-08-20T01:52:59Z</dcterms:created>
  <dcterms:modified xsi:type="dcterms:W3CDTF">2024-04-06T16:33:03Z</dcterms:modified>
</cp:coreProperties>
</file>