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0" d="100"/>
          <a:sy n="120" d="100"/>
        </p:scale>
        <p:origin x="1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83831-9C92-4318-82D4-F0E7A228D5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6497E0-498D-4717-AD01-0DE374B1CC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78AF0E-3F6C-4069-A247-924182034BE8}"/>
              </a:ext>
            </a:extLst>
          </p:cNvPr>
          <p:cNvSpPr>
            <a:spLocks noGrp="1"/>
          </p:cNvSpPr>
          <p:nvPr>
            <p:ph type="dt" sz="half" idx="10"/>
          </p:nvPr>
        </p:nvSpPr>
        <p:spPr/>
        <p:txBody>
          <a:bodyPr/>
          <a:lstStyle/>
          <a:p>
            <a:fld id="{3698C6E8-3602-48F6-A1FD-636720CCA525}" type="datetimeFigureOut">
              <a:rPr lang="en-US" smtClean="0"/>
              <a:t>4/6/2024</a:t>
            </a:fld>
            <a:endParaRPr lang="en-US"/>
          </a:p>
        </p:txBody>
      </p:sp>
      <p:sp>
        <p:nvSpPr>
          <p:cNvPr id="5" name="Footer Placeholder 4">
            <a:extLst>
              <a:ext uri="{FF2B5EF4-FFF2-40B4-BE49-F238E27FC236}">
                <a16:creationId xmlns:a16="http://schemas.microsoft.com/office/drawing/2014/main" id="{59D1A544-97BF-41B7-9FA2-98A2C262B5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8E1C0-BB76-42E3-874E-23DCE5B5833E}"/>
              </a:ext>
            </a:extLst>
          </p:cNvPr>
          <p:cNvSpPr>
            <a:spLocks noGrp="1"/>
          </p:cNvSpPr>
          <p:nvPr>
            <p:ph type="sldNum" sz="quarter" idx="12"/>
          </p:nvPr>
        </p:nvSpPr>
        <p:spPr/>
        <p:txBody>
          <a:bodyPr/>
          <a:lstStyle/>
          <a:p>
            <a:fld id="{1985BE57-7D58-4C95-A93E-354FE8BC03B7}" type="slidenum">
              <a:rPr lang="en-US" smtClean="0"/>
              <a:t>‹#›</a:t>
            </a:fld>
            <a:endParaRPr lang="en-US"/>
          </a:p>
        </p:txBody>
      </p:sp>
    </p:spTree>
    <p:extLst>
      <p:ext uri="{BB962C8B-B14F-4D97-AF65-F5344CB8AC3E}">
        <p14:creationId xmlns:p14="http://schemas.microsoft.com/office/powerpoint/2010/main" val="414781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4E15-235A-4778-8CF3-4DDC6F3D87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2287CA-FCBF-4D4A-87A2-7F6480AF8C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D8570-5C20-46FD-B0E6-42391EECD915}"/>
              </a:ext>
            </a:extLst>
          </p:cNvPr>
          <p:cNvSpPr>
            <a:spLocks noGrp="1"/>
          </p:cNvSpPr>
          <p:nvPr>
            <p:ph type="dt" sz="half" idx="10"/>
          </p:nvPr>
        </p:nvSpPr>
        <p:spPr/>
        <p:txBody>
          <a:bodyPr/>
          <a:lstStyle/>
          <a:p>
            <a:fld id="{3698C6E8-3602-48F6-A1FD-636720CCA525}" type="datetimeFigureOut">
              <a:rPr lang="en-US" smtClean="0"/>
              <a:t>4/6/2024</a:t>
            </a:fld>
            <a:endParaRPr lang="en-US"/>
          </a:p>
        </p:txBody>
      </p:sp>
      <p:sp>
        <p:nvSpPr>
          <p:cNvPr id="5" name="Footer Placeholder 4">
            <a:extLst>
              <a:ext uri="{FF2B5EF4-FFF2-40B4-BE49-F238E27FC236}">
                <a16:creationId xmlns:a16="http://schemas.microsoft.com/office/drawing/2014/main" id="{832FEEFB-F574-408B-ABA9-99F8F727E8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38A79-6C52-423D-9AAD-BB093A179D50}"/>
              </a:ext>
            </a:extLst>
          </p:cNvPr>
          <p:cNvSpPr>
            <a:spLocks noGrp="1"/>
          </p:cNvSpPr>
          <p:nvPr>
            <p:ph type="sldNum" sz="quarter" idx="12"/>
          </p:nvPr>
        </p:nvSpPr>
        <p:spPr/>
        <p:txBody>
          <a:bodyPr/>
          <a:lstStyle/>
          <a:p>
            <a:fld id="{1985BE57-7D58-4C95-A93E-354FE8BC03B7}" type="slidenum">
              <a:rPr lang="en-US" smtClean="0"/>
              <a:t>‹#›</a:t>
            </a:fld>
            <a:endParaRPr lang="en-US"/>
          </a:p>
        </p:txBody>
      </p:sp>
    </p:spTree>
    <p:extLst>
      <p:ext uri="{BB962C8B-B14F-4D97-AF65-F5344CB8AC3E}">
        <p14:creationId xmlns:p14="http://schemas.microsoft.com/office/powerpoint/2010/main" val="1270072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4D2EB-726C-442E-9D48-07BE5A8F4E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B123F1-23D5-4FAF-9315-FA0E6E330A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1F50A-EBA6-4334-8642-079B0A9D3D09}"/>
              </a:ext>
            </a:extLst>
          </p:cNvPr>
          <p:cNvSpPr>
            <a:spLocks noGrp="1"/>
          </p:cNvSpPr>
          <p:nvPr>
            <p:ph type="dt" sz="half" idx="10"/>
          </p:nvPr>
        </p:nvSpPr>
        <p:spPr/>
        <p:txBody>
          <a:bodyPr/>
          <a:lstStyle/>
          <a:p>
            <a:fld id="{3698C6E8-3602-48F6-A1FD-636720CCA525}" type="datetimeFigureOut">
              <a:rPr lang="en-US" smtClean="0"/>
              <a:t>4/6/2024</a:t>
            </a:fld>
            <a:endParaRPr lang="en-US"/>
          </a:p>
        </p:txBody>
      </p:sp>
      <p:sp>
        <p:nvSpPr>
          <p:cNvPr id="5" name="Footer Placeholder 4">
            <a:extLst>
              <a:ext uri="{FF2B5EF4-FFF2-40B4-BE49-F238E27FC236}">
                <a16:creationId xmlns:a16="http://schemas.microsoft.com/office/drawing/2014/main" id="{3D73648E-C236-4285-AB9A-0B096C8FC0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60B6D-F0F3-4FC0-AF7B-E29C7EB1E326}"/>
              </a:ext>
            </a:extLst>
          </p:cNvPr>
          <p:cNvSpPr>
            <a:spLocks noGrp="1"/>
          </p:cNvSpPr>
          <p:nvPr>
            <p:ph type="sldNum" sz="quarter" idx="12"/>
          </p:nvPr>
        </p:nvSpPr>
        <p:spPr/>
        <p:txBody>
          <a:bodyPr/>
          <a:lstStyle/>
          <a:p>
            <a:fld id="{1985BE57-7D58-4C95-A93E-354FE8BC03B7}" type="slidenum">
              <a:rPr lang="en-US" smtClean="0"/>
              <a:t>‹#›</a:t>
            </a:fld>
            <a:endParaRPr lang="en-US"/>
          </a:p>
        </p:txBody>
      </p:sp>
    </p:spTree>
    <p:extLst>
      <p:ext uri="{BB962C8B-B14F-4D97-AF65-F5344CB8AC3E}">
        <p14:creationId xmlns:p14="http://schemas.microsoft.com/office/powerpoint/2010/main" val="92908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4B2B-75F9-45F9-A073-8A63AA5C98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A88C8E-2D3F-4EB0-82E9-441DD9059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D81F8-68F4-4596-9006-FABB385ECD49}"/>
              </a:ext>
            </a:extLst>
          </p:cNvPr>
          <p:cNvSpPr>
            <a:spLocks noGrp="1"/>
          </p:cNvSpPr>
          <p:nvPr>
            <p:ph type="dt" sz="half" idx="10"/>
          </p:nvPr>
        </p:nvSpPr>
        <p:spPr/>
        <p:txBody>
          <a:bodyPr/>
          <a:lstStyle/>
          <a:p>
            <a:fld id="{3698C6E8-3602-48F6-A1FD-636720CCA525}" type="datetimeFigureOut">
              <a:rPr lang="en-US" smtClean="0"/>
              <a:t>4/6/2024</a:t>
            </a:fld>
            <a:endParaRPr lang="en-US"/>
          </a:p>
        </p:txBody>
      </p:sp>
      <p:sp>
        <p:nvSpPr>
          <p:cNvPr id="5" name="Footer Placeholder 4">
            <a:extLst>
              <a:ext uri="{FF2B5EF4-FFF2-40B4-BE49-F238E27FC236}">
                <a16:creationId xmlns:a16="http://schemas.microsoft.com/office/drawing/2014/main" id="{74D30DB1-F954-4CF4-B8B2-1A32E67C60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DE12E-3195-48BC-A121-E602221F612D}"/>
              </a:ext>
            </a:extLst>
          </p:cNvPr>
          <p:cNvSpPr>
            <a:spLocks noGrp="1"/>
          </p:cNvSpPr>
          <p:nvPr>
            <p:ph type="sldNum" sz="quarter" idx="12"/>
          </p:nvPr>
        </p:nvSpPr>
        <p:spPr/>
        <p:txBody>
          <a:bodyPr/>
          <a:lstStyle/>
          <a:p>
            <a:fld id="{1985BE57-7D58-4C95-A93E-354FE8BC03B7}" type="slidenum">
              <a:rPr lang="en-US" smtClean="0"/>
              <a:t>‹#›</a:t>
            </a:fld>
            <a:endParaRPr lang="en-US"/>
          </a:p>
        </p:txBody>
      </p:sp>
    </p:spTree>
    <p:extLst>
      <p:ext uri="{BB962C8B-B14F-4D97-AF65-F5344CB8AC3E}">
        <p14:creationId xmlns:p14="http://schemas.microsoft.com/office/powerpoint/2010/main" val="31361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BAE7-41B6-4A7A-A941-1A5C31A820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2879F7-B309-4E4D-8F4A-00809EF348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1E1C4B-7814-4D1A-928B-97B90E320672}"/>
              </a:ext>
            </a:extLst>
          </p:cNvPr>
          <p:cNvSpPr>
            <a:spLocks noGrp="1"/>
          </p:cNvSpPr>
          <p:nvPr>
            <p:ph type="dt" sz="half" idx="10"/>
          </p:nvPr>
        </p:nvSpPr>
        <p:spPr/>
        <p:txBody>
          <a:bodyPr/>
          <a:lstStyle/>
          <a:p>
            <a:fld id="{3698C6E8-3602-48F6-A1FD-636720CCA525}" type="datetimeFigureOut">
              <a:rPr lang="en-US" smtClean="0"/>
              <a:t>4/6/2024</a:t>
            </a:fld>
            <a:endParaRPr lang="en-US"/>
          </a:p>
        </p:txBody>
      </p:sp>
      <p:sp>
        <p:nvSpPr>
          <p:cNvPr id="5" name="Footer Placeholder 4">
            <a:extLst>
              <a:ext uri="{FF2B5EF4-FFF2-40B4-BE49-F238E27FC236}">
                <a16:creationId xmlns:a16="http://schemas.microsoft.com/office/drawing/2014/main" id="{D32E5002-AC60-4689-9679-C5619007CD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716DE-2DF1-44AD-915F-451411B64F07}"/>
              </a:ext>
            </a:extLst>
          </p:cNvPr>
          <p:cNvSpPr>
            <a:spLocks noGrp="1"/>
          </p:cNvSpPr>
          <p:nvPr>
            <p:ph type="sldNum" sz="quarter" idx="12"/>
          </p:nvPr>
        </p:nvSpPr>
        <p:spPr/>
        <p:txBody>
          <a:bodyPr/>
          <a:lstStyle/>
          <a:p>
            <a:fld id="{1985BE57-7D58-4C95-A93E-354FE8BC03B7}" type="slidenum">
              <a:rPr lang="en-US" smtClean="0"/>
              <a:t>‹#›</a:t>
            </a:fld>
            <a:endParaRPr lang="en-US"/>
          </a:p>
        </p:txBody>
      </p:sp>
    </p:spTree>
    <p:extLst>
      <p:ext uri="{BB962C8B-B14F-4D97-AF65-F5344CB8AC3E}">
        <p14:creationId xmlns:p14="http://schemas.microsoft.com/office/powerpoint/2010/main" val="4222530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309D8-061E-42B6-83C7-F048FFD314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91BD3F-F20B-47BC-9B76-446A7F196C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9E650E-3180-4111-8AC5-D4416EEDD9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175FB9-04B5-4777-8CE6-7865CDB7A245}"/>
              </a:ext>
            </a:extLst>
          </p:cNvPr>
          <p:cNvSpPr>
            <a:spLocks noGrp="1"/>
          </p:cNvSpPr>
          <p:nvPr>
            <p:ph type="dt" sz="half" idx="10"/>
          </p:nvPr>
        </p:nvSpPr>
        <p:spPr/>
        <p:txBody>
          <a:bodyPr/>
          <a:lstStyle/>
          <a:p>
            <a:fld id="{3698C6E8-3602-48F6-A1FD-636720CCA525}" type="datetimeFigureOut">
              <a:rPr lang="en-US" smtClean="0"/>
              <a:t>4/6/2024</a:t>
            </a:fld>
            <a:endParaRPr lang="en-US"/>
          </a:p>
        </p:txBody>
      </p:sp>
      <p:sp>
        <p:nvSpPr>
          <p:cNvPr id="6" name="Footer Placeholder 5">
            <a:extLst>
              <a:ext uri="{FF2B5EF4-FFF2-40B4-BE49-F238E27FC236}">
                <a16:creationId xmlns:a16="http://schemas.microsoft.com/office/drawing/2014/main" id="{FFFDAE68-E6F6-4229-9B27-042E12CDB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7EC0FE-6404-4690-B787-2F3981D65C18}"/>
              </a:ext>
            </a:extLst>
          </p:cNvPr>
          <p:cNvSpPr>
            <a:spLocks noGrp="1"/>
          </p:cNvSpPr>
          <p:nvPr>
            <p:ph type="sldNum" sz="quarter" idx="12"/>
          </p:nvPr>
        </p:nvSpPr>
        <p:spPr/>
        <p:txBody>
          <a:bodyPr/>
          <a:lstStyle/>
          <a:p>
            <a:fld id="{1985BE57-7D58-4C95-A93E-354FE8BC03B7}" type="slidenum">
              <a:rPr lang="en-US" smtClean="0"/>
              <a:t>‹#›</a:t>
            </a:fld>
            <a:endParaRPr lang="en-US"/>
          </a:p>
        </p:txBody>
      </p:sp>
    </p:spTree>
    <p:extLst>
      <p:ext uri="{BB962C8B-B14F-4D97-AF65-F5344CB8AC3E}">
        <p14:creationId xmlns:p14="http://schemas.microsoft.com/office/powerpoint/2010/main" val="4043825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49623-E1FD-4AA1-9F93-470A8D8132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323D77-1474-46F8-B7E1-895180140C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F60DD1-9D56-46B3-A9C5-75679D7471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F2B849-B6AE-42E7-8FBC-839B10AC63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8F32DF-99D8-491A-B333-AB7B77F0FD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A1F133-E418-4142-8316-1457ACE948EC}"/>
              </a:ext>
            </a:extLst>
          </p:cNvPr>
          <p:cNvSpPr>
            <a:spLocks noGrp="1"/>
          </p:cNvSpPr>
          <p:nvPr>
            <p:ph type="dt" sz="half" idx="10"/>
          </p:nvPr>
        </p:nvSpPr>
        <p:spPr/>
        <p:txBody>
          <a:bodyPr/>
          <a:lstStyle/>
          <a:p>
            <a:fld id="{3698C6E8-3602-48F6-A1FD-636720CCA525}" type="datetimeFigureOut">
              <a:rPr lang="en-US" smtClean="0"/>
              <a:t>4/6/2024</a:t>
            </a:fld>
            <a:endParaRPr lang="en-US"/>
          </a:p>
        </p:txBody>
      </p:sp>
      <p:sp>
        <p:nvSpPr>
          <p:cNvPr id="8" name="Footer Placeholder 7">
            <a:extLst>
              <a:ext uri="{FF2B5EF4-FFF2-40B4-BE49-F238E27FC236}">
                <a16:creationId xmlns:a16="http://schemas.microsoft.com/office/drawing/2014/main" id="{28A6EFCB-1CE8-49B2-AC25-C8F9DAF70D3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263132-E474-41CC-B6F9-7AECFC2BB098}"/>
              </a:ext>
            </a:extLst>
          </p:cNvPr>
          <p:cNvSpPr>
            <a:spLocks noGrp="1"/>
          </p:cNvSpPr>
          <p:nvPr>
            <p:ph type="sldNum" sz="quarter" idx="12"/>
          </p:nvPr>
        </p:nvSpPr>
        <p:spPr/>
        <p:txBody>
          <a:bodyPr/>
          <a:lstStyle/>
          <a:p>
            <a:fld id="{1985BE57-7D58-4C95-A93E-354FE8BC03B7}" type="slidenum">
              <a:rPr lang="en-US" smtClean="0"/>
              <a:t>‹#›</a:t>
            </a:fld>
            <a:endParaRPr lang="en-US"/>
          </a:p>
        </p:txBody>
      </p:sp>
    </p:spTree>
    <p:extLst>
      <p:ext uri="{BB962C8B-B14F-4D97-AF65-F5344CB8AC3E}">
        <p14:creationId xmlns:p14="http://schemas.microsoft.com/office/powerpoint/2010/main" val="1499992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35A47-C322-4B5C-AF09-4F2AE6B607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C3303E-D709-46ED-BFC9-7C1E7C397E91}"/>
              </a:ext>
            </a:extLst>
          </p:cNvPr>
          <p:cNvSpPr>
            <a:spLocks noGrp="1"/>
          </p:cNvSpPr>
          <p:nvPr>
            <p:ph type="dt" sz="half" idx="10"/>
          </p:nvPr>
        </p:nvSpPr>
        <p:spPr/>
        <p:txBody>
          <a:bodyPr/>
          <a:lstStyle/>
          <a:p>
            <a:fld id="{3698C6E8-3602-48F6-A1FD-636720CCA525}" type="datetimeFigureOut">
              <a:rPr lang="en-US" smtClean="0"/>
              <a:t>4/6/2024</a:t>
            </a:fld>
            <a:endParaRPr lang="en-US"/>
          </a:p>
        </p:txBody>
      </p:sp>
      <p:sp>
        <p:nvSpPr>
          <p:cNvPr id="4" name="Footer Placeholder 3">
            <a:extLst>
              <a:ext uri="{FF2B5EF4-FFF2-40B4-BE49-F238E27FC236}">
                <a16:creationId xmlns:a16="http://schemas.microsoft.com/office/drawing/2014/main" id="{C752395B-C2C0-4B55-8BDA-939464B501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C57776-AA42-465D-991D-D8E04D12A054}"/>
              </a:ext>
            </a:extLst>
          </p:cNvPr>
          <p:cNvSpPr>
            <a:spLocks noGrp="1"/>
          </p:cNvSpPr>
          <p:nvPr>
            <p:ph type="sldNum" sz="quarter" idx="12"/>
          </p:nvPr>
        </p:nvSpPr>
        <p:spPr/>
        <p:txBody>
          <a:bodyPr/>
          <a:lstStyle/>
          <a:p>
            <a:fld id="{1985BE57-7D58-4C95-A93E-354FE8BC03B7}" type="slidenum">
              <a:rPr lang="en-US" smtClean="0"/>
              <a:t>‹#›</a:t>
            </a:fld>
            <a:endParaRPr lang="en-US"/>
          </a:p>
        </p:txBody>
      </p:sp>
    </p:spTree>
    <p:extLst>
      <p:ext uri="{BB962C8B-B14F-4D97-AF65-F5344CB8AC3E}">
        <p14:creationId xmlns:p14="http://schemas.microsoft.com/office/powerpoint/2010/main" val="634234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219376-7234-4DDD-AA3B-B82CC6D629FB}"/>
              </a:ext>
            </a:extLst>
          </p:cNvPr>
          <p:cNvSpPr>
            <a:spLocks noGrp="1"/>
          </p:cNvSpPr>
          <p:nvPr>
            <p:ph type="dt" sz="half" idx="10"/>
          </p:nvPr>
        </p:nvSpPr>
        <p:spPr/>
        <p:txBody>
          <a:bodyPr/>
          <a:lstStyle/>
          <a:p>
            <a:fld id="{3698C6E8-3602-48F6-A1FD-636720CCA525}" type="datetimeFigureOut">
              <a:rPr lang="en-US" smtClean="0"/>
              <a:t>4/6/2024</a:t>
            </a:fld>
            <a:endParaRPr lang="en-US"/>
          </a:p>
        </p:txBody>
      </p:sp>
      <p:sp>
        <p:nvSpPr>
          <p:cNvPr id="3" name="Footer Placeholder 2">
            <a:extLst>
              <a:ext uri="{FF2B5EF4-FFF2-40B4-BE49-F238E27FC236}">
                <a16:creationId xmlns:a16="http://schemas.microsoft.com/office/drawing/2014/main" id="{83266AEC-E557-4334-8DE4-BD1E2A80D3D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A2155E-8881-4CA5-9985-EDBE9E3E8B5E}"/>
              </a:ext>
            </a:extLst>
          </p:cNvPr>
          <p:cNvSpPr>
            <a:spLocks noGrp="1"/>
          </p:cNvSpPr>
          <p:nvPr>
            <p:ph type="sldNum" sz="quarter" idx="12"/>
          </p:nvPr>
        </p:nvSpPr>
        <p:spPr/>
        <p:txBody>
          <a:bodyPr/>
          <a:lstStyle/>
          <a:p>
            <a:fld id="{1985BE57-7D58-4C95-A93E-354FE8BC03B7}" type="slidenum">
              <a:rPr lang="en-US" smtClean="0"/>
              <a:t>‹#›</a:t>
            </a:fld>
            <a:endParaRPr lang="en-US"/>
          </a:p>
        </p:txBody>
      </p:sp>
    </p:spTree>
    <p:extLst>
      <p:ext uri="{BB962C8B-B14F-4D97-AF65-F5344CB8AC3E}">
        <p14:creationId xmlns:p14="http://schemas.microsoft.com/office/powerpoint/2010/main" val="1522416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40B8-9C2D-472B-8856-1D96B3162D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944E37-4C50-463A-B9D4-270E710243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CF88C7-8691-4FB3-B743-97F4F6FD5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26C5E0-C9A0-4A31-A49E-F9F0008ED7D2}"/>
              </a:ext>
            </a:extLst>
          </p:cNvPr>
          <p:cNvSpPr>
            <a:spLocks noGrp="1"/>
          </p:cNvSpPr>
          <p:nvPr>
            <p:ph type="dt" sz="half" idx="10"/>
          </p:nvPr>
        </p:nvSpPr>
        <p:spPr/>
        <p:txBody>
          <a:bodyPr/>
          <a:lstStyle/>
          <a:p>
            <a:fld id="{3698C6E8-3602-48F6-A1FD-636720CCA525}" type="datetimeFigureOut">
              <a:rPr lang="en-US" smtClean="0"/>
              <a:t>4/6/2024</a:t>
            </a:fld>
            <a:endParaRPr lang="en-US"/>
          </a:p>
        </p:txBody>
      </p:sp>
      <p:sp>
        <p:nvSpPr>
          <p:cNvPr id="6" name="Footer Placeholder 5">
            <a:extLst>
              <a:ext uri="{FF2B5EF4-FFF2-40B4-BE49-F238E27FC236}">
                <a16:creationId xmlns:a16="http://schemas.microsoft.com/office/drawing/2014/main" id="{FAEB9E6E-BDE0-44DF-8134-3EE22C1388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0DCA4-FA95-4313-A7B9-AFE4C6972C66}"/>
              </a:ext>
            </a:extLst>
          </p:cNvPr>
          <p:cNvSpPr>
            <a:spLocks noGrp="1"/>
          </p:cNvSpPr>
          <p:nvPr>
            <p:ph type="sldNum" sz="quarter" idx="12"/>
          </p:nvPr>
        </p:nvSpPr>
        <p:spPr/>
        <p:txBody>
          <a:bodyPr/>
          <a:lstStyle/>
          <a:p>
            <a:fld id="{1985BE57-7D58-4C95-A93E-354FE8BC03B7}" type="slidenum">
              <a:rPr lang="en-US" smtClean="0"/>
              <a:t>‹#›</a:t>
            </a:fld>
            <a:endParaRPr lang="en-US"/>
          </a:p>
        </p:txBody>
      </p:sp>
    </p:spTree>
    <p:extLst>
      <p:ext uri="{BB962C8B-B14F-4D97-AF65-F5344CB8AC3E}">
        <p14:creationId xmlns:p14="http://schemas.microsoft.com/office/powerpoint/2010/main" val="4263440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532F1-A4A9-4965-8096-FFF72220B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15F31D-450E-44E6-A54E-C8FF4A253F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87F13FB-9CB7-4CCD-A3F0-646435E14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CFA351-EB47-4F02-9801-8E72810F012C}"/>
              </a:ext>
            </a:extLst>
          </p:cNvPr>
          <p:cNvSpPr>
            <a:spLocks noGrp="1"/>
          </p:cNvSpPr>
          <p:nvPr>
            <p:ph type="dt" sz="half" idx="10"/>
          </p:nvPr>
        </p:nvSpPr>
        <p:spPr/>
        <p:txBody>
          <a:bodyPr/>
          <a:lstStyle/>
          <a:p>
            <a:fld id="{3698C6E8-3602-48F6-A1FD-636720CCA525}" type="datetimeFigureOut">
              <a:rPr lang="en-US" smtClean="0"/>
              <a:t>4/6/2024</a:t>
            </a:fld>
            <a:endParaRPr lang="en-US"/>
          </a:p>
        </p:txBody>
      </p:sp>
      <p:sp>
        <p:nvSpPr>
          <p:cNvPr id="6" name="Footer Placeholder 5">
            <a:extLst>
              <a:ext uri="{FF2B5EF4-FFF2-40B4-BE49-F238E27FC236}">
                <a16:creationId xmlns:a16="http://schemas.microsoft.com/office/drawing/2014/main" id="{41A84128-6855-4D79-A736-D8F69DAC5D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3255B-98D8-4329-9A2B-8BBC8D41F33B}"/>
              </a:ext>
            </a:extLst>
          </p:cNvPr>
          <p:cNvSpPr>
            <a:spLocks noGrp="1"/>
          </p:cNvSpPr>
          <p:nvPr>
            <p:ph type="sldNum" sz="quarter" idx="12"/>
          </p:nvPr>
        </p:nvSpPr>
        <p:spPr/>
        <p:txBody>
          <a:bodyPr/>
          <a:lstStyle/>
          <a:p>
            <a:fld id="{1985BE57-7D58-4C95-A93E-354FE8BC03B7}" type="slidenum">
              <a:rPr lang="en-US" smtClean="0"/>
              <a:t>‹#›</a:t>
            </a:fld>
            <a:endParaRPr lang="en-US"/>
          </a:p>
        </p:txBody>
      </p:sp>
    </p:spTree>
    <p:extLst>
      <p:ext uri="{BB962C8B-B14F-4D97-AF65-F5344CB8AC3E}">
        <p14:creationId xmlns:p14="http://schemas.microsoft.com/office/powerpoint/2010/main" val="3048068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59D83-F4C3-48FF-9903-E5DFF686B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5E5FC3-10B4-4EAC-B76C-607C83ACC1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616870-7AF3-4036-952C-53BBBCA392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98C6E8-3602-48F6-A1FD-636720CCA525}" type="datetimeFigureOut">
              <a:rPr lang="en-US" smtClean="0"/>
              <a:t>4/6/2024</a:t>
            </a:fld>
            <a:endParaRPr lang="en-US"/>
          </a:p>
        </p:txBody>
      </p:sp>
      <p:sp>
        <p:nvSpPr>
          <p:cNvPr id="5" name="Footer Placeholder 4">
            <a:extLst>
              <a:ext uri="{FF2B5EF4-FFF2-40B4-BE49-F238E27FC236}">
                <a16:creationId xmlns:a16="http://schemas.microsoft.com/office/drawing/2014/main" id="{072EA0B5-B3E6-400A-BC08-1D5DCD8524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955772-8F87-4996-89C2-9D8A47EEC9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5BE57-7D58-4C95-A93E-354FE8BC03B7}" type="slidenum">
              <a:rPr lang="en-US" smtClean="0"/>
              <a:t>‹#›</a:t>
            </a:fld>
            <a:endParaRPr lang="en-US"/>
          </a:p>
        </p:txBody>
      </p:sp>
    </p:spTree>
    <p:extLst>
      <p:ext uri="{BB962C8B-B14F-4D97-AF65-F5344CB8AC3E}">
        <p14:creationId xmlns:p14="http://schemas.microsoft.com/office/powerpoint/2010/main" val="3154101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8B8D-AD88-4381-933D-5BA99BD5F5FA}"/>
              </a:ext>
            </a:extLst>
          </p:cNvPr>
          <p:cNvSpPr>
            <a:spLocks noGrp="1"/>
          </p:cNvSpPr>
          <p:nvPr>
            <p:ph type="title"/>
          </p:nvPr>
        </p:nvSpPr>
        <p:spPr>
          <a:xfrm>
            <a:off x="838200" y="99896"/>
            <a:ext cx="10515600" cy="615950"/>
          </a:xfrm>
        </p:spPr>
        <p:txBody>
          <a:bodyPr>
            <a:normAutofit/>
          </a:bodyPr>
          <a:lstStyle/>
          <a:p>
            <a:pPr algn="ctr"/>
            <a:r>
              <a:rPr lang="en-US" sz="2000" b="1">
                <a:latin typeface="Arial" panose="020B0604020202020204" pitchFamily="34" charset="0"/>
                <a:cs typeface="Arial" panose="020B0604020202020204" pitchFamily="34" charset="0"/>
              </a:rPr>
              <a:t>CON </a:t>
            </a:r>
            <a:r>
              <a:rPr lang="en-US" sz="2000" b="1" dirty="0">
                <a:latin typeface="Arial" panose="020B0604020202020204" pitchFamily="34" charset="0"/>
                <a:cs typeface="Arial" panose="020B0604020202020204" pitchFamily="34" charset="0"/>
              </a:rPr>
              <a:t>KHÔNG CÓ GÌ </a:t>
            </a:r>
          </a:p>
        </p:txBody>
      </p:sp>
      <p:sp>
        <p:nvSpPr>
          <p:cNvPr id="3" name="Content Placeholder 2">
            <a:extLst>
              <a:ext uri="{FF2B5EF4-FFF2-40B4-BE49-F238E27FC236}">
                <a16:creationId xmlns:a16="http://schemas.microsoft.com/office/drawing/2014/main" id="{E251AA87-9038-4DC7-B6AA-20FA4CA6F4DE}"/>
              </a:ext>
            </a:extLst>
          </p:cNvPr>
          <p:cNvSpPr>
            <a:spLocks noGrp="1"/>
          </p:cNvSpPr>
          <p:nvPr>
            <p:ph idx="1"/>
          </p:nvPr>
        </p:nvSpPr>
        <p:spPr>
          <a:xfrm>
            <a:off x="386498" y="670515"/>
            <a:ext cx="11462995" cy="6000749"/>
          </a:xfrm>
        </p:spPr>
        <p:txBody>
          <a:bodyPr>
            <a:noAutofit/>
          </a:bodyPr>
          <a:lstStyle/>
          <a:p>
            <a:pPr marL="0" indent="0" algn="just">
              <a:buNone/>
            </a:pPr>
            <a:r>
              <a:rPr lang="vi-VN" sz="6800" b="1" dirty="0"/>
              <a:t>1/ Con không có gì dâng về Chúa ơi! Đây những hy sinh nhỏ bé trong đời. Nghiêm trang, im lặng là lễ dâng con đó, tiếng hát giờ đây là lễ dâng Chúa ơi.</a:t>
            </a:r>
            <a:endParaRPr lang="en-US" sz="6800" b="1" dirty="0"/>
          </a:p>
          <a:p>
            <a:pPr marL="0" indent="0" algn="just">
              <a:buNone/>
            </a:pPr>
            <a:br>
              <a:rPr lang="vi-VN" sz="6800" b="1" dirty="0"/>
            </a:br>
            <a:br>
              <a:rPr lang="vi-VN" sz="6800" b="1" dirty="0"/>
            </a:br>
            <a:endParaRPr lang="en-US" sz="6800" b="1" dirty="0"/>
          </a:p>
        </p:txBody>
      </p:sp>
    </p:spTree>
    <p:extLst>
      <p:ext uri="{BB962C8B-B14F-4D97-AF65-F5344CB8AC3E}">
        <p14:creationId xmlns:p14="http://schemas.microsoft.com/office/powerpoint/2010/main" val="1595882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A26351-27BC-455C-BD08-76E08C02D1D8}"/>
              </a:ext>
            </a:extLst>
          </p:cNvPr>
          <p:cNvSpPr>
            <a:spLocks noGrp="1"/>
          </p:cNvSpPr>
          <p:nvPr>
            <p:ph idx="1"/>
          </p:nvPr>
        </p:nvSpPr>
        <p:spPr>
          <a:xfrm>
            <a:off x="508883" y="451835"/>
            <a:ext cx="11298804" cy="4351338"/>
          </a:xfrm>
        </p:spPr>
        <p:txBody>
          <a:bodyPr>
            <a:noAutofit/>
          </a:bodyPr>
          <a:lstStyle/>
          <a:p>
            <a:pPr marL="0" indent="0" algn="just">
              <a:buNone/>
            </a:pPr>
            <a:r>
              <a:rPr lang="vi-VN" sz="7200" b="1" dirty="0"/>
              <a:t>ĐK: Xin ngài thương lắng nghe nhận lời con Chúa nhé. Lễ con dâng tuy đơn sơ nhỏ bé, nhưng lòng con rất chân thành Chúa </a:t>
            </a:r>
            <a:r>
              <a:rPr lang="vi-VN" sz="7200" b="1"/>
              <a:t>ơi.</a:t>
            </a:r>
            <a:endParaRPr lang="en-US" sz="7200" b="1" dirty="0"/>
          </a:p>
        </p:txBody>
      </p:sp>
      <p:sp>
        <p:nvSpPr>
          <p:cNvPr id="4" name="Title 1">
            <a:extLst>
              <a:ext uri="{FF2B5EF4-FFF2-40B4-BE49-F238E27FC236}">
                <a16:creationId xmlns:a16="http://schemas.microsoft.com/office/drawing/2014/main" id="{0B955DD4-B826-4130-9E19-CDF2D6480FC9}"/>
              </a:ext>
            </a:extLst>
          </p:cNvPr>
          <p:cNvSpPr>
            <a:spLocks noGrp="1"/>
          </p:cNvSpPr>
          <p:nvPr>
            <p:ph type="title"/>
          </p:nvPr>
        </p:nvSpPr>
        <p:spPr>
          <a:xfrm>
            <a:off x="838200" y="99896"/>
            <a:ext cx="10515600" cy="615950"/>
          </a:xfrm>
        </p:spPr>
        <p:txBody>
          <a:bodyPr>
            <a:normAutofit/>
          </a:bodyPr>
          <a:lstStyle/>
          <a:p>
            <a:pPr algn="ctr"/>
            <a:r>
              <a:rPr lang="en-US" sz="2000" b="1">
                <a:latin typeface="Arial" panose="020B0604020202020204" pitchFamily="34" charset="0"/>
                <a:cs typeface="Arial" panose="020B0604020202020204" pitchFamily="34" charset="0"/>
              </a:rPr>
              <a:t>CON </a:t>
            </a:r>
            <a:r>
              <a:rPr lang="en-US" sz="2000" b="1" dirty="0">
                <a:latin typeface="Arial" panose="020B0604020202020204" pitchFamily="34" charset="0"/>
                <a:cs typeface="Arial" panose="020B0604020202020204" pitchFamily="34" charset="0"/>
              </a:rPr>
              <a:t>KHÔNG CÓ GÌ </a:t>
            </a:r>
          </a:p>
        </p:txBody>
      </p:sp>
    </p:spTree>
    <p:extLst>
      <p:ext uri="{BB962C8B-B14F-4D97-AF65-F5344CB8AC3E}">
        <p14:creationId xmlns:p14="http://schemas.microsoft.com/office/powerpoint/2010/main" val="504733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F8EB-1DA4-4D6C-8026-B37FA46D50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272520-7952-4898-B75A-B76A0571A7C2}"/>
              </a:ext>
            </a:extLst>
          </p:cNvPr>
          <p:cNvSpPr>
            <a:spLocks noGrp="1"/>
          </p:cNvSpPr>
          <p:nvPr>
            <p:ph idx="1"/>
          </p:nvPr>
        </p:nvSpPr>
        <p:spPr>
          <a:xfrm>
            <a:off x="381663" y="365125"/>
            <a:ext cx="11441928" cy="4351338"/>
          </a:xfrm>
        </p:spPr>
        <p:txBody>
          <a:bodyPr>
            <a:noAutofit/>
          </a:bodyPr>
          <a:lstStyle/>
          <a:p>
            <a:pPr marL="0" indent="0" algn="just">
              <a:buNone/>
            </a:pPr>
            <a:r>
              <a:rPr lang="vi-VN" sz="7200" b="1" dirty="0"/>
              <a:t>2/ Con không có gì dâng về Chúa ơi! Đây những hy sinh nhỏ bé trong đời. Đơn sơ, thật thà là lễ dâng con đó, giúp đỡ mẹ cha là lễ dâng Chúa ơi.</a:t>
            </a:r>
            <a:endParaRPr lang="en-US" sz="7200" b="1" dirty="0"/>
          </a:p>
          <a:p>
            <a:pPr marL="0" indent="0" algn="just">
              <a:buNone/>
            </a:pPr>
            <a:br>
              <a:rPr lang="vi-VN" sz="7200" b="1" dirty="0"/>
            </a:br>
            <a:br>
              <a:rPr lang="vi-VN" sz="7200" b="1" dirty="0"/>
            </a:br>
            <a:endParaRPr lang="en-US" sz="7200" b="1" dirty="0"/>
          </a:p>
        </p:txBody>
      </p:sp>
    </p:spTree>
    <p:extLst>
      <p:ext uri="{BB962C8B-B14F-4D97-AF65-F5344CB8AC3E}">
        <p14:creationId xmlns:p14="http://schemas.microsoft.com/office/powerpoint/2010/main" val="115661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A26351-27BC-455C-BD08-76E08C02D1D8}"/>
              </a:ext>
            </a:extLst>
          </p:cNvPr>
          <p:cNvSpPr>
            <a:spLocks noGrp="1"/>
          </p:cNvSpPr>
          <p:nvPr>
            <p:ph idx="1"/>
          </p:nvPr>
        </p:nvSpPr>
        <p:spPr>
          <a:xfrm>
            <a:off x="508883" y="451835"/>
            <a:ext cx="11298804" cy="4351338"/>
          </a:xfrm>
        </p:spPr>
        <p:txBody>
          <a:bodyPr>
            <a:noAutofit/>
          </a:bodyPr>
          <a:lstStyle/>
          <a:p>
            <a:pPr marL="0" indent="0" algn="just">
              <a:buNone/>
            </a:pPr>
            <a:r>
              <a:rPr lang="vi-VN" sz="7200" b="1" dirty="0"/>
              <a:t>ĐK: Xin ngài thương lắng nghe nhận lời con Chúa nhé. Lễ con dâng tuy đơn sơ nhỏ bé, nhưng lòng con rất chân thành Chúa </a:t>
            </a:r>
            <a:r>
              <a:rPr lang="vi-VN" sz="7200" b="1"/>
              <a:t>ơi.</a:t>
            </a:r>
            <a:endParaRPr lang="en-US" sz="7200" b="1" dirty="0"/>
          </a:p>
        </p:txBody>
      </p:sp>
      <p:sp>
        <p:nvSpPr>
          <p:cNvPr id="4" name="Title 1">
            <a:extLst>
              <a:ext uri="{FF2B5EF4-FFF2-40B4-BE49-F238E27FC236}">
                <a16:creationId xmlns:a16="http://schemas.microsoft.com/office/drawing/2014/main" id="{0B955DD4-B826-4130-9E19-CDF2D6480FC9}"/>
              </a:ext>
            </a:extLst>
          </p:cNvPr>
          <p:cNvSpPr>
            <a:spLocks noGrp="1"/>
          </p:cNvSpPr>
          <p:nvPr>
            <p:ph type="title"/>
          </p:nvPr>
        </p:nvSpPr>
        <p:spPr>
          <a:xfrm>
            <a:off x="838200" y="99896"/>
            <a:ext cx="10515600" cy="615950"/>
          </a:xfrm>
        </p:spPr>
        <p:txBody>
          <a:bodyPr>
            <a:normAutofit/>
          </a:bodyPr>
          <a:lstStyle/>
          <a:p>
            <a:pPr algn="ctr"/>
            <a:r>
              <a:rPr lang="en-US" sz="2000" b="1">
                <a:latin typeface="Arial" panose="020B0604020202020204" pitchFamily="34" charset="0"/>
                <a:cs typeface="Arial" panose="020B0604020202020204" pitchFamily="34" charset="0"/>
              </a:rPr>
              <a:t>CON </a:t>
            </a:r>
            <a:r>
              <a:rPr lang="en-US" sz="2000" b="1" dirty="0">
                <a:latin typeface="Arial" panose="020B0604020202020204" pitchFamily="34" charset="0"/>
                <a:cs typeface="Arial" panose="020B0604020202020204" pitchFamily="34" charset="0"/>
              </a:rPr>
              <a:t>KHÔNG CÓ GÌ </a:t>
            </a:r>
          </a:p>
        </p:txBody>
      </p:sp>
    </p:spTree>
    <p:extLst>
      <p:ext uri="{BB962C8B-B14F-4D97-AF65-F5344CB8AC3E}">
        <p14:creationId xmlns:p14="http://schemas.microsoft.com/office/powerpoint/2010/main" val="683247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C458-9073-4234-A45B-CCB1855507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B7BB83-DD30-4D54-A94C-E9DC2BE40461}"/>
              </a:ext>
            </a:extLst>
          </p:cNvPr>
          <p:cNvSpPr>
            <a:spLocks noGrp="1"/>
          </p:cNvSpPr>
          <p:nvPr>
            <p:ph idx="1"/>
          </p:nvPr>
        </p:nvSpPr>
        <p:spPr>
          <a:xfrm>
            <a:off x="349857" y="0"/>
            <a:ext cx="11449880" cy="4351338"/>
          </a:xfrm>
        </p:spPr>
        <p:txBody>
          <a:bodyPr>
            <a:noAutofit/>
          </a:bodyPr>
          <a:lstStyle/>
          <a:p>
            <a:pPr marL="0" indent="0" algn="just">
              <a:buNone/>
            </a:pPr>
            <a:r>
              <a:rPr lang="vi-VN" sz="7200" b="1" dirty="0"/>
              <a:t>3/ Con không có gì dâng về Chúa ơi! Đây những hy sinh nhỏ bé trong đời. Yêu thương, vâng lời là lễ dâng con đó, sống tốt lời khuyên là lễ dâng Chúa ơi.</a:t>
            </a:r>
            <a:endParaRPr lang="en-US" sz="7200" b="1" dirty="0"/>
          </a:p>
          <a:p>
            <a:pPr marL="0" indent="0" algn="just">
              <a:buNone/>
            </a:pPr>
            <a:br>
              <a:rPr lang="vi-VN" sz="7200" b="1" dirty="0"/>
            </a:br>
            <a:endParaRPr lang="en-US" sz="7200" b="1" dirty="0"/>
          </a:p>
        </p:txBody>
      </p:sp>
    </p:spTree>
    <p:extLst>
      <p:ext uri="{BB962C8B-B14F-4D97-AF65-F5344CB8AC3E}">
        <p14:creationId xmlns:p14="http://schemas.microsoft.com/office/powerpoint/2010/main" val="169954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A26351-27BC-455C-BD08-76E08C02D1D8}"/>
              </a:ext>
            </a:extLst>
          </p:cNvPr>
          <p:cNvSpPr>
            <a:spLocks noGrp="1"/>
          </p:cNvSpPr>
          <p:nvPr>
            <p:ph idx="1"/>
          </p:nvPr>
        </p:nvSpPr>
        <p:spPr>
          <a:xfrm>
            <a:off x="508883" y="451835"/>
            <a:ext cx="11298804" cy="4351338"/>
          </a:xfrm>
        </p:spPr>
        <p:txBody>
          <a:bodyPr>
            <a:noAutofit/>
          </a:bodyPr>
          <a:lstStyle/>
          <a:p>
            <a:pPr marL="0" indent="0" algn="just">
              <a:buNone/>
            </a:pPr>
            <a:r>
              <a:rPr lang="vi-VN" sz="7200" b="1" dirty="0"/>
              <a:t>ĐK: Xin ngài thương lắng nghe nhận lời con Chúa nhé. Lễ con dâng tuy đơn sơ nhỏ bé, nhưng lòng con rất chân thành Chúa </a:t>
            </a:r>
            <a:r>
              <a:rPr lang="vi-VN" sz="7200" b="1"/>
              <a:t>ơi.</a:t>
            </a:r>
            <a:endParaRPr lang="en-US" sz="7200" b="1" dirty="0"/>
          </a:p>
        </p:txBody>
      </p:sp>
      <p:sp>
        <p:nvSpPr>
          <p:cNvPr id="4" name="Title 1">
            <a:extLst>
              <a:ext uri="{FF2B5EF4-FFF2-40B4-BE49-F238E27FC236}">
                <a16:creationId xmlns:a16="http://schemas.microsoft.com/office/drawing/2014/main" id="{0B955DD4-B826-4130-9E19-CDF2D6480FC9}"/>
              </a:ext>
            </a:extLst>
          </p:cNvPr>
          <p:cNvSpPr>
            <a:spLocks noGrp="1"/>
          </p:cNvSpPr>
          <p:nvPr>
            <p:ph type="title"/>
          </p:nvPr>
        </p:nvSpPr>
        <p:spPr>
          <a:xfrm>
            <a:off x="838200" y="99896"/>
            <a:ext cx="10515600" cy="615950"/>
          </a:xfrm>
        </p:spPr>
        <p:txBody>
          <a:bodyPr>
            <a:normAutofit/>
          </a:bodyPr>
          <a:lstStyle/>
          <a:p>
            <a:pPr algn="ctr"/>
            <a:r>
              <a:rPr lang="en-US" sz="2000" b="1">
                <a:latin typeface="Arial" panose="020B0604020202020204" pitchFamily="34" charset="0"/>
                <a:cs typeface="Arial" panose="020B0604020202020204" pitchFamily="34" charset="0"/>
              </a:rPr>
              <a:t>CON </a:t>
            </a:r>
            <a:r>
              <a:rPr lang="en-US" sz="2000" b="1" dirty="0">
                <a:latin typeface="Arial" panose="020B0604020202020204" pitchFamily="34" charset="0"/>
                <a:cs typeface="Arial" panose="020B0604020202020204" pitchFamily="34" charset="0"/>
              </a:rPr>
              <a:t>KHÔNG CÓ GÌ </a:t>
            </a:r>
          </a:p>
        </p:txBody>
      </p:sp>
    </p:spTree>
    <p:extLst>
      <p:ext uri="{BB962C8B-B14F-4D97-AF65-F5344CB8AC3E}">
        <p14:creationId xmlns:p14="http://schemas.microsoft.com/office/powerpoint/2010/main" val="1296262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237</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CON KHÔNG CÓ GÌ </vt:lpstr>
      <vt:lpstr>CON KHÔNG CÓ GÌ </vt:lpstr>
      <vt:lpstr>PowerPoint Presentation</vt:lpstr>
      <vt:lpstr>CON KHÔNG CÓ GÌ </vt:lpstr>
      <vt:lpstr>PowerPoint Presentation</vt:lpstr>
      <vt:lpstr>CON KHÔNG CÓ GÌ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 : CON KHÔNG CÓ GÌ </dc:title>
  <dc:creator>Hoang Le</dc:creator>
  <cp:lastModifiedBy>ANHBAO IT</cp:lastModifiedBy>
  <cp:revision>2</cp:revision>
  <dcterms:created xsi:type="dcterms:W3CDTF">2019-08-17T14:05:57Z</dcterms:created>
  <dcterms:modified xsi:type="dcterms:W3CDTF">2024-04-06T16:34:25Z</dcterms:modified>
</cp:coreProperties>
</file>