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63" r:id="rId9"/>
    <p:sldId id="264" r:id="rId10"/>
    <p:sldId id="267" r:id="rId11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42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99282" y="599281"/>
            <a:ext cx="18000662" cy="102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vi-VN" altLang="en-US" sz="11000" b="1" dirty="0">
                <a:solidFill>
                  <a:srgbClr val="000000"/>
                </a:solidFill>
              </a:rPr>
              <a:t>ÐK: Tình thương của Chúa, con sẽ ca ngợi tình thương của Ngài suốt năm canh dài. Con sẽ ca ngợi, con sẽ ca ngợi đến muôn muôn đời</a:t>
            </a:r>
            <a:endParaRPr lang="en-US" altLang="en-US" sz="1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99282" y="599281"/>
            <a:ext cx="18000662" cy="102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vi-VN" altLang="en-US" sz="11000" b="1" dirty="0">
                <a:solidFill>
                  <a:srgbClr val="000000"/>
                </a:solidFill>
              </a:rPr>
              <a:t>ÐK: Tình thương của Chúa, con sẽ ca ngợi tình thương của Ngài suốt năm canh dài. Con sẽ ca ngợi, con sẽ ca ngợi đến muôn muôn đời</a:t>
            </a:r>
            <a:endParaRPr lang="en-US" altLang="en-US" sz="1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15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99282" y="671977"/>
            <a:ext cx="18000662" cy="8614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altLang="en-US" sz="11000" b="1" dirty="0"/>
              <a:t>1. Con sẽ ca ngợi tình thương của Người đến muôn đời. Qua bao nhiêu thời miệng con loan truyền tình Cha chẳng ngơi</a:t>
            </a:r>
            <a:endParaRPr lang="en-US" altLang="en-US" sz="11000" b="1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A0D8D7A-1B10-4032-B9FB-FC141429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4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599282" y="1129177"/>
            <a:ext cx="18000662" cy="86141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altLang="en-US" sz="12000" b="1" dirty="0"/>
              <a:t>Vì Người đã phán: tình Ta đã ban đứng vững ngàn năm. Trên cõi mây trời Người đã thiết lập lòng trung thành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9267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99282" y="599281"/>
            <a:ext cx="18000662" cy="102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vi-VN" altLang="en-US" sz="11000" b="1" dirty="0">
                <a:solidFill>
                  <a:srgbClr val="000000"/>
                </a:solidFill>
              </a:rPr>
              <a:t>ÐK: Tình thương của Chúa, con sẽ ca ngợi tình thương của Ngài suốt năm canh dài. Con sẽ ca ngợi, con sẽ ca ngợi đến muôn muôn đời</a:t>
            </a:r>
            <a:endParaRPr lang="en-US" altLang="en-US" sz="1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99282" y="827881"/>
            <a:ext cx="18000662" cy="861410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en-US" sz="12000" b="1" dirty="0"/>
              <a:t>2. Ta ước giao cùng người Ta đã chọn giữa muôn người. Ta đã đoan thề cùng nghĩa bộc là nhà Ða vít,</a:t>
            </a:r>
            <a:endParaRPr lang="en-US" altLang="en-US" sz="12000" b="1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832BF80-209E-4FB9-9BCA-1749FB22A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51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99282" y="827881"/>
            <a:ext cx="18000662" cy="861410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en-US" sz="12000" b="1" dirty="0"/>
              <a:t>Và Người đã phán rằng miêu duệ ngươi đứng vững ngàn năm. Ngai báu của Người Ta đã thiết lập từ muôn đời. 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12044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2"/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99282" y="599281"/>
            <a:ext cx="18000662" cy="102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vi-VN" altLang="en-US" sz="11000" b="1" dirty="0">
                <a:solidFill>
                  <a:srgbClr val="000000"/>
                </a:solidFill>
              </a:rPr>
              <a:t>ÐK: Tình thương của Chúa, con sẽ ca ngợi tình thương của Ngài suốt năm canh dài. Con sẽ ca ngợi, con sẽ ca ngợi đến muôn muôn đời</a:t>
            </a:r>
            <a:endParaRPr lang="en-US" altLang="en-US" sz="1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99282" y="675481"/>
            <a:ext cx="18000662" cy="861410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en-US" sz="11500" b="1" dirty="0"/>
              <a:t>3. Ngươi sẽ thưa rằng: Lạy Cha muôn loài, Ðấng an bài, nơi con nương tựa và chính là nguồn mạch cứu độ con,</a:t>
            </a:r>
            <a:endParaRPr lang="en-US" altLang="en-US" sz="11500" b="1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7242819-1656-4592-8412-28616C57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925" y="125099"/>
            <a:ext cx="6911374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953" b="1">
                <a:solidFill>
                  <a:srgbClr val="000000"/>
                </a:solidFill>
              </a:rPr>
              <a:t>TÌNH THƯƠNG CỦA CHÚA</a:t>
            </a:r>
            <a:endParaRPr lang="en-US" altLang="en-US" sz="2953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99282" y="827882"/>
            <a:ext cx="18000662" cy="8614105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en-US" sz="12500" b="1" dirty="0"/>
              <a:t>Và lòng sủng ái Người sẽ đầy dư mãi mãi chẳng ngưng. Ta sẽ duy trì lời giao ước này thật lâu dài.</a:t>
            </a:r>
            <a:endParaRPr lang="en-US" altLang="en-US" sz="12500" b="1" dirty="0"/>
          </a:p>
        </p:txBody>
      </p:sp>
    </p:spTree>
    <p:extLst>
      <p:ext uri="{BB962C8B-B14F-4D97-AF65-F5344CB8AC3E}">
        <p14:creationId xmlns:p14="http://schemas.microsoft.com/office/powerpoint/2010/main" val="23496685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316</Words>
  <Application>Microsoft Office PowerPoint</Application>
  <PresentationFormat>Custom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164</cp:revision>
  <dcterms:created xsi:type="dcterms:W3CDTF">2011-08-20T01:52:59Z</dcterms:created>
  <dcterms:modified xsi:type="dcterms:W3CDTF">2024-04-09T16:17:23Z</dcterms:modified>
</cp:coreProperties>
</file>